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27.xml" ContentType="application/vnd.openxmlformats-officedocument.drawingml.diagramColors+xml"/>
  <Override PartName="/ppt/diagrams/colors28.xml" ContentType="application/vnd.openxmlformats-officedocument.drawingml.diagramColors+xml"/>
  <Override PartName="/ppt/diagrams/colors29.xml" ContentType="application/vnd.openxmlformats-officedocument.drawingml.diagramColors+xml"/>
  <Override PartName="/ppt/diagrams/colors3.xml" ContentType="application/vnd.openxmlformats-officedocument.drawingml.diagramColors+xml"/>
  <Override PartName="/ppt/diagrams/colors30.xml" ContentType="application/vnd.openxmlformats-officedocument.drawingml.diagramColors+xml"/>
  <Override PartName="/ppt/diagrams/colors31.xml" ContentType="application/vnd.openxmlformats-officedocument.drawingml.diagramColors+xml"/>
  <Override PartName="/ppt/diagrams/colors32.xml" ContentType="application/vnd.openxmlformats-officedocument.drawingml.diagramColors+xml"/>
  <Override PartName="/ppt/diagrams/colors33.xml" ContentType="application/vnd.openxmlformats-officedocument.drawingml.diagramColors+xml"/>
  <Override PartName="/ppt/diagrams/colors34.xml" ContentType="application/vnd.openxmlformats-officedocument.drawingml.diagramColors+xml"/>
  <Override PartName="/ppt/diagrams/colors35.xml" ContentType="application/vnd.openxmlformats-officedocument.drawingml.diagramColors+xml"/>
  <Override PartName="/ppt/diagrams/colors36.xml" ContentType="application/vnd.openxmlformats-officedocument.drawingml.diagramColors+xml"/>
  <Override PartName="/ppt/diagrams/colors37.xml" ContentType="application/vnd.openxmlformats-officedocument.drawingml.diagramColors+xml"/>
  <Override PartName="/ppt/diagrams/colors38.xml" ContentType="application/vnd.openxmlformats-officedocument.drawingml.diagramColors+xml"/>
  <Override PartName="/ppt/diagrams/colors39.xml" ContentType="application/vnd.openxmlformats-officedocument.drawingml.diagramColors+xml"/>
  <Override PartName="/ppt/diagrams/colors4.xml" ContentType="application/vnd.openxmlformats-officedocument.drawingml.diagramColors+xml"/>
  <Override PartName="/ppt/diagrams/colors40.xml" ContentType="application/vnd.openxmlformats-officedocument.drawingml.diagramColors+xml"/>
  <Override PartName="/ppt/diagrams/colors41.xml" ContentType="application/vnd.openxmlformats-officedocument.drawingml.diagramColors+xml"/>
  <Override PartName="/ppt/diagrams/colors42.xml" ContentType="application/vnd.openxmlformats-officedocument.drawingml.diagramColors+xml"/>
  <Override PartName="/ppt/diagrams/colors43.xml" ContentType="application/vnd.openxmlformats-officedocument.drawingml.diagramColors+xml"/>
  <Override PartName="/ppt/diagrams/colors44.xml" ContentType="application/vnd.openxmlformats-officedocument.drawingml.diagramColors+xml"/>
  <Override PartName="/ppt/diagrams/colors45.xml" ContentType="application/vnd.openxmlformats-officedocument.drawingml.diagramColors+xml"/>
  <Override PartName="/ppt/diagrams/colors46.xml" ContentType="application/vnd.openxmlformats-officedocument.drawingml.diagramColors+xml"/>
  <Override PartName="/ppt/diagrams/colors47.xml" ContentType="application/vnd.openxmlformats-officedocument.drawingml.diagramColors+xml"/>
  <Override PartName="/ppt/diagrams/colors48.xml" ContentType="application/vnd.openxmlformats-officedocument.drawingml.diagramColors+xml"/>
  <Override PartName="/ppt/diagrams/colors49.xml" ContentType="application/vnd.openxmlformats-officedocument.drawingml.diagramColors+xml"/>
  <Override PartName="/ppt/diagrams/colors5.xml" ContentType="application/vnd.openxmlformats-officedocument.drawingml.diagramColors+xml"/>
  <Override PartName="/ppt/diagrams/colors50.xml" ContentType="application/vnd.openxmlformats-officedocument.drawingml.diagramColors+xml"/>
  <Override PartName="/ppt/diagrams/colors51.xml" ContentType="application/vnd.openxmlformats-officedocument.drawingml.diagramColors+xml"/>
  <Override PartName="/ppt/diagrams/colors52.xml" ContentType="application/vnd.openxmlformats-officedocument.drawingml.diagramColors+xml"/>
  <Override PartName="/ppt/diagrams/colors53.xml" ContentType="application/vnd.openxmlformats-officedocument.drawingml.diagramColors+xml"/>
  <Override PartName="/ppt/diagrams/colors54.xml" ContentType="application/vnd.openxmlformats-officedocument.drawingml.diagramColors+xml"/>
  <Override PartName="/ppt/diagrams/colors55.xml" ContentType="application/vnd.openxmlformats-officedocument.drawingml.diagramColors+xml"/>
  <Override PartName="/ppt/diagrams/colors56.xml" ContentType="application/vnd.openxmlformats-officedocument.drawingml.diagramColors+xml"/>
  <Override PartName="/ppt/diagrams/colors57.xml" ContentType="application/vnd.openxmlformats-officedocument.drawingml.diagramColors+xml"/>
  <Override PartName="/ppt/diagrams/colors58.xml" ContentType="application/vnd.openxmlformats-officedocument.drawingml.diagramColors+xml"/>
  <Override PartName="/ppt/diagrams/colors59.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xml" ContentType="application/vnd.openxmlformats-officedocument.drawingml.diagramData+xml"/>
  <Override PartName="/ppt/diagrams/data30.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5.xml" ContentType="application/vnd.openxmlformats-officedocument.drawingml.diagramData+xml"/>
  <Override PartName="/ppt/diagrams/data36.xml" ContentType="application/vnd.openxmlformats-officedocument.drawingml.diagramData+xml"/>
  <Override PartName="/ppt/diagrams/data37.xml" ContentType="application/vnd.openxmlformats-officedocument.drawingml.diagramData+xml"/>
  <Override PartName="/ppt/diagrams/data38.xml" ContentType="application/vnd.openxmlformats-officedocument.drawingml.diagramData+xml"/>
  <Override PartName="/ppt/diagrams/data39.xml" ContentType="application/vnd.openxmlformats-officedocument.drawingml.diagramData+xml"/>
  <Override PartName="/ppt/diagrams/data4.xml" ContentType="application/vnd.openxmlformats-officedocument.drawingml.diagramData+xml"/>
  <Override PartName="/ppt/diagrams/data40.xml" ContentType="application/vnd.openxmlformats-officedocument.drawingml.diagramData+xml"/>
  <Override PartName="/ppt/diagrams/data41.xml" ContentType="application/vnd.openxmlformats-officedocument.drawingml.diagramData+xml"/>
  <Override PartName="/ppt/diagrams/data42.xml" ContentType="application/vnd.openxmlformats-officedocument.drawingml.diagramData+xml"/>
  <Override PartName="/ppt/diagrams/data43.xml" ContentType="application/vnd.openxmlformats-officedocument.drawingml.diagramData+xml"/>
  <Override PartName="/ppt/diagrams/data44.xml" ContentType="application/vnd.openxmlformats-officedocument.drawingml.diagramData+xml"/>
  <Override PartName="/ppt/diagrams/data45.xml" ContentType="application/vnd.openxmlformats-officedocument.drawingml.diagramData+xml"/>
  <Override PartName="/ppt/diagrams/data46.xml" ContentType="application/vnd.openxmlformats-officedocument.drawingml.diagramData+xml"/>
  <Override PartName="/ppt/diagrams/data47.xml" ContentType="application/vnd.openxmlformats-officedocument.drawingml.diagramData+xml"/>
  <Override PartName="/ppt/diagrams/data48.xml" ContentType="application/vnd.openxmlformats-officedocument.drawingml.diagramData+xml"/>
  <Override PartName="/ppt/diagrams/data49.xml" ContentType="application/vnd.openxmlformats-officedocument.drawingml.diagramData+xml"/>
  <Override PartName="/ppt/diagrams/data5.xml" ContentType="application/vnd.openxmlformats-officedocument.drawingml.diagramData+xml"/>
  <Override PartName="/ppt/diagrams/data50.xml" ContentType="application/vnd.openxmlformats-officedocument.drawingml.diagramData+xml"/>
  <Override PartName="/ppt/diagrams/data51.xml" ContentType="application/vnd.openxmlformats-officedocument.drawingml.diagramData+xml"/>
  <Override PartName="/ppt/diagrams/data52.xml" ContentType="application/vnd.openxmlformats-officedocument.drawingml.diagramData+xml"/>
  <Override PartName="/ppt/diagrams/data53.xml" ContentType="application/vnd.openxmlformats-officedocument.drawingml.diagramData+xml"/>
  <Override PartName="/ppt/diagrams/data54.xml" ContentType="application/vnd.openxmlformats-officedocument.drawingml.diagramData+xml"/>
  <Override PartName="/ppt/diagrams/data55.xml" ContentType="application/vnd.openxmlformats-officedocument.drawingml.diagramData+xml"/>
  <Override PartName="/ppt/diagrams/data56.xml" ContentType="application/vnd.openxmlformats-officedocument.drawingml.diagramData+xml"/>
  <Override PartName="/ppt/diagrams/data57.xml" ContentType="application/vnd.openxmlformats-officedocument.drawingml.diagramData+xml"/>
  <Override PartName="/ppt/diagrams/data58.xml" ContentType="application/vnd.openxmlformats-officedocument.drawingml.diagramData+xml"/>
  <Override PartName="/ppt/diagrams/data59.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drawing29.xml" ContentType="application/vnd.ms-office.drawingml.diagramDrawing+xml"/>
  <Override PartName="/ppt/diagrams/drawing3.xml" ContentType="application/vnd.ms-office.drawingml.diagramDrawing+xml"/>
  <Override PartName="/ppt/diagrams/drawing30.xml" ContentType="application/vnd.ms-office.drawingml.diagramDrawing+xml"/>
  <Override PartName="/ppt/diagrams/drawing31.xml" ContentType="application/vnd.ms-office.drawingml.diagramDrawing+xml"/>
  <Override PartName="/ppt/diagrams/drawing32.xml" ContentType="application/vnd.ms-office.drawingml.diagramDrawing+xml"/>
  <Override PartName="/ppt/diagrams/drawing33.xml" ContentType="application/vnd.ms-office.drawingml.diagramDrawing+xml"/>
  <Override PartName="/ppt/diagrams/drawing34.xml" ContentType="application/vnd.ms-office.drawingml.diagramDrawing+xml"/>
  <Override PartName="/ppt/diagrams/drawing35.xml" ContentType="application/vnd.ms-office.drawingml.diagramDrawing+xml"/>
  <Override PartName="/ppt/diagrams/drawing36.xml" ContentType="application/vnd.ms-office.drawingml.diagramDrawing+xml"/>
  <Override PartName="/ppt/diagrams/drawing37.xml" ContentType="application/vnd.ms-office.drawingml.diagramDrawing+xml"/>
  <Override PartName="/ppt/diagrams/drawing38.xml" ContentType="application/vnd.ms-office.drawingml.diagramDrawing+xml"/>
  <Override PartName="/ppt/diagrams/drawing39.xml" ContentType="application/vnd.ms-office.drawingml.diagramDrawing+xml"/>
  <Override PartName="/ppt/diagrams/drawing4.xml" ContentType="application/vnd.ms-office.drawingml.diagramDrawing+xml"/>
  <Override PartName="/ppt/diagrams/drawing40.xml" ContentType="application/vnd.ms-office.drawingml.diagramDrawing+xml"/>
  <Override PartName="/ppt/diagrams/drawing41.xml" ContentType="application/vnd.ms-office.drawingml.diagramDrawing+xml"/>
  <Override PartName="/ppt/diagrams/drawing42.xml" ContentType="application/vnd.ms-office.drawingml.diagramDrawing+xml"/>
  <Override PartName="/ppt/diagrams/drawing43.xml" ContentType="application/vnd.ms-office.drawingml.diagramDrawing+xml"/>
  <Override PartName="/ppt/diagrams/drawing44.xml" ContentType="application/vnd.ms-office.drawingml.diagramDrawing+xml"/>
  <Override PartName="/ppt/diagrams/drawing45.xml" ContentType="application/vnd.ms-office.drawingml.diagramDrawing+xml"/>
  <Override PartName="/ppt/diagrams/drawing46.xml" ContentType="application/vnd.ms-office.drawingml.diagramDrawing+xml"/>
  <Override PartName="/ppt/diagrams/drawing47.xml" ContentType="application/vnd.ms-office.drawingml.diagramDrawing+xml"/>
  <Override PartName="/ppt/diagrams/drawing48.xml" ContentType="application/vnd.ms-office.drawingml.diagramDrawing+xml"/>
  <Override PartName="/ppt/diagrams/drawing49.xml" ContentType="application/vnd.ms-office.drawingml.diagramDrawing+xml"/>
  <Override PartName="/ppt/diagrams/drawing5.xml" ContentType="application/vnd.ms-office.drawingml.diagramDrawing+xml"/>
  <Override PartName="/ppt/diagrams/drawing50.xml" ContentType="application/vnd.ms-office.drawingml.diagramDrawing+xml"/>
  <Override PartName="/ppt/diagrams/drawing51.xml" ContentType="application/vnd.ms-office.drawingml.diagramDrawing+xml"/>
  <Override PartName="/ppt/diagrams/drawing52.xml" ContentType="application/vnd.ms-office.drawingml.diagramDrawing+xml"/>
  <Override PartName="/ppt/diagrams/drawing53.xml" ContentType="application/vnd.ms-office.drawingml.diagramDrawing+xml"/>
  <Override PartName="/ppt/diagrams/drawing54.xml" ContentType="application/vnd.ms-office.drawingml.diagramDrawing+xml"/>
  <Override PartName="/ppt/diagrams/drawing55.xml" ContentType="application/vnd.ms-office.drawingml.diagramDrawing+xml"/>
  <Override PartName="/ppt/diagrams/drawing56.xml" ContentType="application/vnd.ms-office.drawingml.diagramDrawing+xml"/>
  <Override PartName="/ppt/diagrams/drawing57.xml" ContentType="application/vnd.ms-office.drawingml.diagramDrawing+xml"/>
  <Override PartName="/ppt/diagrams/drawing58.xml" ContentType="application/vnd.ms-office.drawingml.diagramDrawing+xml"/>
  <Override PartName="/ppt/diagrams/drawing59.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27.xml" ContentType="application/vnd.openxmlformats-officedocument.drawingml.diagramLayout+xml"/>
  <Override PartName="/ppt/diagrams/layout28.xml" ContentType="application/vnd.openxmlformats-officedocument.drawingml.diagramLayout+xml"/>
  <Override PartName="/ppt/diagrams/layout29.xml" ContentType="application/vnd.openxmlformats-officedocument.drawingml.diagramLayout+xml"/>
  <Override PartName="/ppt/diagrams/layout3.xml" ContentType="application/vnd.openxmlformats-officedocument.drawingml.diagramLayout+xml"/>
  <Override PartName="/ppt/diagrams/layout30.xml" ContentType="application/vnd.openxmlformats-officedocument.drawingml.diagramLayout+xml"/>
  <Override PartName="/ppt/diagrams/layout31.xml" ContentType="application/vnd.openxmlformats-officedocument.drawingml.diagramLayout+xml"/>
  <Override PartName="/ppt/diagrams/layout32.xml" ContentType="application/vnd.openxmlformats-officedocument.drawingml.diagramLayout+xml"/>
  <Override PartName="/ppt/diagrams/layout33.xml" ContentType="application/vnd.openxmlformats-officedocument.drawingml.diagramLayout+xml"/>
  <Override PartName="/ppt/diagrams/layout34.xml" ContentType="application/vnd.openxmlformats-officedocument.drawingml.diagramLayout+xml"/>
  <Override PartName="/ppt/diagrams/layout35.xml" ContentType="application/vnd.openxmlformats-officedocument.drawingml.diagramLayout+xml"/>
  <Override PartName="/ppt/diagrams/layout36.xml" ContentType="application/vnd.openxmlformats-officedocument.drawingml.diagramLayout+xml"/>
  <Override PartName="/ppt/diagrams/layout37.xml" ContentType="application/vnd.openxmlformats-officedocument.drawingml.diagramLayout+xml"/>
  <Override PartName="/ppt/diagrams/layout38.xml" ContentType="application/vnd.openxmlformats-officedocument.drawingml.diagramLayout+xml"/>
  <Override PartName="/ppt/diagrams/layout39.xml" ContentType="application/vnd.openxmlformats-officedocument.drawingml.diagramLayout+xml"/>
  <Override PartName="/ppt/diagrams/layout4.xml" ContentType="application/vnd.openxmlformats-officedocument.drawingml.diagramLayout+xml"/>
  <Override PartName="/ppt/diagrams/layout40.xml" ContentType="application/vnd.openxmlformats-officedocument.drawingml.diagramLayout+xml"/>
  <Override PartName="/ppt/diagrams/layout41.xml" ContentType="application/vnd.openxmlformats-officedocument.drawingml.diagramLayout+xml"/>
  <Override PartName="/ppt/diagrams/layout42.xml" ContentType="application/vnd.openxmlformats-officedocument.drawingml.diagramLayout+xml"/>
  <Override PartName="/ppt/diagrams/layout43.xml" ContentType="application/vnd.openxmlformats-officedocument.drawingml.diagramLayout+xml"/>
  <Override PartName="/ppt/diagrams/layout44.xml" ContentType="application/vnd.openxmlformats-officedocument.drawingml.diagramLayout+xml"/>
  <Override PartName="/ppt/diagrams/layout45.xml" ContentType="application/vnd.openxmlformats-officedocument.drawingml.diagramLayout+xml"/>
  <Override PartName="/ppt/diagrams/layout46.xml" ContentType="application/vnd.openxmlformats-officedocument.drawingml.diagramLayout+xml"/>
  <Override PartName="/ppt/diagrams/layout47.xml" ContentType="application/vnd.openxmlformats-officedocument.drawingml.diagramLayout+xml"/>
  <Override PartName="/ppt/diagrams/layout48.xml" ContentType="application/vnd.openxmlformats-officedocument.drawingml.diagramLayout+xml"/>
  <Override PartName="/ppt/diagrams/layout49.xml" ContentType="application/vnd.openxmlformats-officedocument.drawingml.diagramLayout+xml"/>
  <Override PartName="/ppt/diagrams/layout5.xml" ContentType="application/vnd.openxmlformats-officedocument.drawingml.diagramLayout+xml"/>
  <Override PartName="/ppt/diagrams/layout50.xml" ContentType="application/vnd.openxmlformats-officedocument.drawingml.diagramLayout+xml"/>
  <Override PartName="/ppt/diagrams/layout51.xml" ContentType="application/vnd.openxmlformats-officedocument.drawingml.diagramLayout+xml"/>
  <Override PartName="/ppt/diagrams/layout52.xml" ContentType="application/vnd.openxmlformats-officedocument.drawingml.diagramLayout+xml"/>
  <Override PartName="/ppt/diagrams/layout53.xml" ContentType="application/vnd.openxmlformats-officedocument.drawingml.diagramLayout+xml"/>
  <Override PartName="/ppt/diagrams/layout54.xml" ContentType="application/vnd.openxmlformats-officedocument.drawingml.diagramLayout+xml"/>
  <Override PartName="/ppt/diagrams/layout55.xml" ContentType="application/vnd.openxmlformats-officedocument.drawingml.diagramLayout+xml"/>
  <Override PartName="/ppt/diagrams/layout56.xml" ContentType="application/vnd.openxmlformats-officedocument.drawingml.diagramLayout+xml"/>
  <Override PartName="/ppt/diagrams/layout57.xml" ContentType="application/vnd.openxmlformats-officedocument.drawingml.diagramLayout+xml"/>
  <Override PartName="/ppt/diagrams/layout58.xml" ContentType="application/vnd.openxmlformats-officedocument.drawingml.diagramLayout+xml"/>
  <Override PartName="/ppt/diagrams/layout59.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29.xml" ContentType="application/vnd.openxmlformats-officedocument.drawingml.diagramStyle+xml"/>
  <Override PartName="/ppt/diagrams/quickStyle3.xml" ContentType="application/vnd.openxmlformats-officedocument.drawingml.diagramStyle+xml"/>
  <Override PartName="/ppt/diagrams/quickStyle30.xml" ContentType="application/vnd.openxmlformats-officedocument.drawingml.diagramStyle+xml"/>
  <Override PartName="/ppt/diagrams/quickStyle31.xml" ContentType="application/vnd.openxmlformats-officedocument.drawingml.diagramStyle+xml"/>
  <Override PartName="/ppt/diagrams/quickStyle32.xml" ContentType="application/vnd.openxmlformats-officedocument.drawingml.diagramStyle+xml"/>
  <Override PartName="/ppt/diagrams/quickStyle33.xml" ContentType="application/vnd.openxmlformats-officedocument.drawingml.diagramStyle+xml"/>
  <Override PartName="/ppt/diagrams/quickStyle34.xml" ContentType="application/vnd.openxmlformats-officedocument.drawingml.diagramStyle+xml"/>
  <Override PartName="/ppt/diagrams/quickStyle35.xml" ContentType="application/vnd.openxmlformats-officedocument.drawingml.diagramStyle+xml"/>
  <Override PartName="/ppt/diagrams/quickStyle36.xml" ContentType="application/vnd.openxmlformats-officedocument.drawingml.diagramStyle+xml"/>
  <Override PartName="/ppt/diagrams/quickStyle37.xml" ContentType="application/vnd.openxmlformats-officedocument.drawingml.diagramStyle+xml"/>
  <Override PartName="/ppt/diagrams/quickStyle38.xml" ContentType="application/vnd.openxmlformats-officedocument.drawingml.diagramStyle+xml"/>
  <Override PartName="/ppt/diagrams/quickStyle39.xml" ContentType="application/vnd.openxmlformats-officedocument.drawingml.diagramStyle+xml"/>
  <Override PartName="/ppt/diagrams/quickStyle4.xml" ContentType="application/vnd.openxmlformats-officedocument.drawingml.diagramStyle+xml"/>
  <Override PartName="/ppt/diagrams/quickStyle40.xml" ContentType="application/vnd.openxmlformats-officedocument.drawingml.diagramStyle+xml"/>
  <Override PartName="/ppt/diagrams/quickStyle41.xml" ContentType="application/vnd.openxmlformats-officedocument.drawingml.diagramStyle+xml"/>
  <Override PartName="/ppt/diagrams/quickStyle42.xml" ContentType="application/vnd.openxmlformats-officedocument.drawingml.diagramStyle+xml"/>
  <Override PartName="/ppt/diagrams/quickStyle43.xml" ContentType="application/vnd.openxmlformats-officedocument.drawingml.diagramStyle+xml"/>
  <Override PartName="/ppt/diagrams/quickStyle44.xml" ContentType="application/vnd.openxmlformats-officedocument.drawingml.diagramStyle+xml"/>
  <Override PartName="/ppt/diagrams/quickStyle45.xml" ContentType="application/vnd.openxmlformats-officedocument.drawingml.diagramStyle+xml"/>
  <Override PartName="/ppt/diagrams/quickStyle46.xml" ContentType="application/vnd.openxmlformats-officedocument.drawingml.diagramStyle+xml"/>
  <Override PartName="/ppt/diagrams/quickStyle47.xml" ContentType="application/vnd.openxmlformats-officedocument.drawingml.diagramStyle+xml"/>
  <Override PartName="/ppt/diagrams/quickStyle48.xml" ContentType="application/vnd.openxmlformats-officedocument.drawingml.diagramStyle+xml"/>
  <Override PartName="/ppt/diagrams/quickStyle49.xml" ContentType="application/vnd.openxmlformats-officedocument.drawingml.diagramStyle+xml"/>
  <Override PartName="/ppt/diagrams/quickStyle5.xml" ContentType="application/vnd.openxmlformats-officedocument.drawingml.diagramStyle+xml"/>
  <Override PartName="/ppt/diagrams/quickStyle50.xml" ContentType="application/vnd.openxmlformats-officedocument.drawingml.diagramStyle+xml"/>
  <Override PartName="/ppt/diagrams/quickStyle51.xml" ContentType="application/vnd.openxmlformats-officedocument.drawingml.diagramStyle+xml"/>
  <Override PartName="/ppt/diagrams/quickStyle52.xml" ContentType="application/vnd.openxmlformats-officedocument.drawingml.diagramStyle+xml"/>
  <Override PartName="/ppt/diagrams/quickStyle53.xml" ContentType="application/vnd.openxmlformats-officedocument.drawingml.diagramStyle+xml"/>
  <Override PartName="/ppt/diagrams/quickStyle54.xml" ContentType="application/vnd.openxmlformats-officedocument.drawingml.diagramStyle+xml"/>
  <Override PartName="/ppt/diagrams/quickStyle55.xml" ContentType="application/vnd.openxmlformats-officedocument.drawingml.diagramStyle+xml"/>
  <Override PartName="/ppt/diagrams/quickStyle56.xml" ContentType="application/vnd.openxmlformats-officedocument.drawingml.diagramStyle+xml"/>
  <Override PartName="/ppt/diagrams/quickStyle57.xml" ContentType="application/vnd.openxmlformats-officedocument.drawingml.diagramStyle+xml"/>
  <Override PartName="/ppt/diagrams/quickStyle58.xml" ContentType="application/vnd.openxmlformats-officedocument.drawingml.diagramStyle+xml"/>
  <Override PartName="/ppt/diagrams/quickStyle59.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media/image11.svg" ContentType="image/svg+xml"/>
  <Override PartName="/ppt/media/image6.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2" r:id="rId3"/>
    <p:sldId id="257" r:id="rId5"/>
    <p:sldId id="352" r:id="rId6"/>
    <p:sldId id="353" r:id="rId7"/>
    <p:sldId id="496" r:id="rId8"/>
    <p:sldId id="413" r:id="rId9"/>
    <p:sldId id="264" r:id="rId10"/>
    <p:sldId id="400" r:id="rId11"/>
    <p:sldId id="501" r:id="rId12"/>
    <p:sldId id="498" r:id="rId13"/>
    <p:sldId id="500" r:id="rId14"/>
    <p:sldId id="502" r:id="rId15"/>
    <p:sldId id="503" r:id="rId16"/>
    <p:sldId id="504" r:id="rId17"/>
    <p:sldId id="497" r:id="rId18"/>
    <p:sldId id="505" r:id="rId19"/>
    <p:sldId id="506" r:id="rId20"/>
    <p:sldId id="507" r:id="rId21"/>
    <p:sldId id="508" r:id="rId22"/>
    <p:sldId id="509" r:id="rId23"/>
    <p:sldId id="510" r:id="rId24"/>
    <p:sldId id="369" r:id="rId25"/>
    <p:sldId id="393" r:id="rId26"/>
    <p:sldId id="392" r:id="rId27"/>
    <p:sldId id="394" r:id="rId28"/>
    <p:sldId id="532" r:id="rId29"/>
    <p:sldId id="375" r:id="rId30"/>
    <p:sldId id="385" r:id="rId31"/>
    <p:sldId id="389" r:id="rId32"/>
    <p:sldId id="390" r:id="rId33"/>
    <p:sldId id="391" r:id="rId34"/>
    <p:sldId id="511" r:id="rId35"/>
    <p:sldId id="583" r:id="rId36"/>
    <p:sldId id="584" r:id="rId37"/>
    <p:sldId id="585" r:id="rId38"/>
    <p:sldId id="586" r:id="rId39"/>
    <p:sldId id="587" r:id="rId40"/>
    <p:sldId id="512" r:id="rId41"/>
    <p:sldId id="371" r:id="rId42"/>
    <p:sldId id="471" r:id="rId43"/>
    <p:sldId id="472" r:id="rId44"/>
    <p:sldId id="473" r:id="rId45"/>
    <p:sldId id="474" r:id="rId46"/>
    <p:sldId id="475" r:id="rId47"/>
    <p:sldId id="476" r:id="rId48"/>
    <p:sldId id="537" r:id="rId49"/>
    <p:sldId id="370" r:id="rId50"/>
    <p:sldId id="412" r:id="rId51"/>
    <p:sldId id="588" r:id="rId52"/>
    <p:sldId id="414" r:id="rId53"/>
    <p:sldId id="415" r:id="rId54"/>
    <p:sldId id="416" r:id="rId55"/>
    <p:sldId id="417" r:id="rId56"/>
    <p:sldId id="418" r:id="rId57"/>
    <p:sldId id="419" r:id="rId58"/>
    <p:sldId id="538" r:id="rId59"/>
    <p:sldId id="555" r:id="rId60"/>
    <p:sldId id="556" r:id="rId61"/>
    <p:sldId id="557" r:id="rId62"/>
    <p:sldId id="558" r:id="rId63"/>
    <p:sldId id="559" r:id="rId64"/>
    <p:sldId id="560" r:id="rId65"/>
    <p:sldId id="561" r:id="rId66"/>
    <p:sldId id="562" r:id="rId67"/>
    <p:sldId id="563" r:id="rId68"/>
    <p:sldId id="564" r:id="rId69"/>
    <p:sldId id="565" r:id="rId70"/>
    <p:sldId id="566" r:id="rId71"/>
    <p:sldId id="567" r:id="rId72"/>
    <p:sldId id="568" r:id="rId73"/>
    <p:sldId id="377" r:id="rId74"/>
    <p:sldId id="589" r:id="rId75"/>
    <p:sldId id="590" r:id="rId76"/>
    <p:sldId id="591" r:id="rId77"/>
    <p:sldId id="363" r:id="rId78"/>
    <p:sldId id="432" r:id="rId79"/>
    <p:sldId id="433" r:id="rId80"/>
    <p:sldId id="434" r:id="rId81"/>
    <p:sldId id="435" r:id="rId82"/>
    <p:sldId id="436" r:id="rId83"/>
    <p:sldId id="437" r:id="rId84"/>
    <p:sldId id="438" r:id="rId85"/>
    <p:sldId id="439" r:id="rId86"/>
    <p:sldId id="440" r:id="rId87"/>
    <p:sldId id="441" r:id="rId88"/>
    <p:sldId id="442" r:id="rId89"/>
    <p:sldId id="443" r:id="rId90"/>
    <p:sldId id="444" r:id="rId91"/>
    <p:sldId id="445" r:id="rId92"/>
    <p:sldId id="446" r:id="rId93"/>
    <p:sldId id="447" r:id="rId94"/>
    <p:sldId id="448" r:id="rId95"/>
    <p:sldId id="529" r:id="rId96"/>
    <p:sldId id="366" r:id="rId97"/>
    <p:sldId id="477" r:id="rId98"/>
    <p:sldId id="478" r:id="rId99"/>
    <p:sldId id="479" r:id="rId100"/>
    <p:sldId id="480" r:id="rId101"/>
    <p:sldId id="481" r:id="rId102"/>
    <p:sldId id="482" r:id="rId103"/>
    <p:sldId id="483" r:id="rId104"/>
    <p:sldId id="484" r:id="rId105"/>
    <p:sldId id="543" r:id="rId106"/>
    <p:sldId id="514" r:id="rId107"/>
    <p:sldId id="515" r:id="rId108"/>
    <p:sldId id="516" r:id="rId109"/>
    <p:sldId id="424"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97E5AD-D3BE-4CCA-A55F-721A5233BCFB}">
          <p14:sldIdLst>
            <p14:sldId id="332"/>
            <p14:sldId id="257"/>
          </p14:sldIdLst>
        </p14:section>
        <p14:section name="Untitled Section" id="{13F4ACFE-D2D5-4218-9BAC-AAF806EECC25}">
          <p14:sldIdLst>
            <p14:sldId id="352"/>
            <p14:sldId id="353"/>
            <p14:sldId id="496"/>
            <p14:sldId id="413"/>
            <p14:sldId id="264"/>
            <p14:sldId id="400"/>
            <p14:sldId id="501"/>
            <p14:sldId id="498"/>
            <p14:sldId id="500"/>
            <p14:sldId id="502"/>
            <p14:sldId id="503"/>
            <p14:sldId id="504"/>
            <p14:sldId id="497"/>
            <p14:sldId id="505"/>
            <p14:sldId id="506"/>
            <p14:sldId id="507"/>
            <p14:sldId id="508"/>
            <p14:sldId id="509"/>
            <p14:sldId id="510"/>
            <p14:sldId id="369"/>
            <p14:sldId id="393"/>
            <p14:sldId id="392"/>
            <p14:sldId id="394"/>
            <p14:sldId id="532"/>
            <p14:sldId id="375"/>
            <p14:sldId id="385"/>
            <p14:sldId id="389"/>
            <p14:sldId id="390"/>
            <p14:sldId id="391"/>
            <p14:sldId id="511"/>
            <p14:sldId id="583"/>
            <p14:sldId id="584"/>
            <p14:sldId id="585"/>
            <p14:sldId id="586"/>
            <p14:sldId id="587"/>
            <p14:sldId id="512"/>
            <p14:sldId id="371"/>
            <p14:sldId id="471"/>
            <p14:sldId id="472"/>
            <p14:sldId id="473"/>
            <p14:sldId id="474"/>
            <p14:sldId id="475"/>
            <p14:sldId id="476"/>
            <p14:sldId id="537"/>
            <p14:sldId id="370"/>
            <p14:sldId id="412"/>
            <p14:sldId id="588"/>
            <p14:sldId id="414"/>
            <p14:sldId id="415"/>
            <p14:sldId id="416"/>
            <p14:sldId id="417"/>
            <p14:sldId id="418"/>
            <p14:sldId id="419"/>
            <p14:sldId id="538"/>
            <p14:sldId id="555"/>
            <p14:sldId id="556"/>
            <p14:sldId id="557"/>
            <p14:sldId id="558"/>
            <p14:sldId id="559"/>
            <p14:sldId id="560"/>
            <p14:sldId id="561"/>
            <p14:sldId id="562"/>
            <p14:sldId id="563"/>
            <p14:sldId id="564"/>
            <p14:sldId id="565"/>
            <p14:sldId id="566"/>
            <p14:sldId id="567"/>
            <p14:sldId id="568"/>
            <p14:sldId id="377"/>
            <p14:sldId id="589"/>
            <p14:sldId id="590"/>
            <p14:sldId id="591"/>
            <p14:sldId id="363"/>
            <p14:sldId id="432"/>
            <p14:sldId id="433"/>
            <p14:sldId id="434"/>
            <p14:sldId id="435"/>
            <p14:sldId id="436"/>
            <p14:sldId id="437"/>
            <p14:sldId id="438"/>
            <p14:sldId id="439"/>
            <p14:sldId id="440"/>
            <p14:sldId id="441"/>
            <p14:sldId id="442"/>
            <p14:sldId id="443"/>
            <p14:sldId id="444"/>
            <p14:sldId id="445"/>
            <p14:sldId id="446"/>
            <p14:sldId id="447"/>
            <p14:sldId id="448"/>
            <p14:sldId id="529"/>
            <p14:sldId id="366"/>
            <p14:sldId id="477"/>
            <p14:sldId id="478"/>
            <p14:sldId id="479"/>
            <p14:sldId id="480"/>
            <p14:sldId id="481"/>
            <p14:sldId id="482"/>
            <p14:sldId id="483"/>
            <p14:sldId id="484"/>
            <p14:sldId id="543"/>
            <p14:sldId id="514"/>
            <p14:sldId id="515"/>
            <p14:sldId id="516"/>
            <p14:sldId id="42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shay Patel"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1" d="100"/>
          <a:sy n="111" d="100"/>
        </p:scale>
        <p:origin x="60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4" Type="http://schemas.openxmlformats.org/officeDocument/2006/relationships/commentAuthors" Target="commentAuthors.xml"/><Relationship Id="rId113" Type="http://schemas.openxmlformats.org/officeDocument/2006/relationships/tableStyles" Target="tableStyles.xml"/><Relationship Id="rId112" Type="http://schemas.openxmlformats.org/officeDocument/2006/relationships/viewProps" Target="viewProps.xml"/><Relationship Id="rId111" Type="http://schemas.openxmlformats.org/officeDocument/2006/relationships/presProps" Target="presProps.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64B285F-0EEF-4D3F-BEA9-59CDA42C8E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103E738-D5D6-47D4-BBF2-7F1393B2270A}">
      <dgm:prSet/>
      <dgm:spPr>
        <a:solidFill>
          <a:schemeClr val="accent2"/>
        </a:solidFill>
      </dgm:spPr>
      <dgm:t>
        <a:bodyPr/>
        <a:lstStyle/>
        <a:p>
          <a:pPr rtl="0"/>
          <a:r>
            <a:rPr lang="en-US" b="1" dirty="0"/>
            <a:t>Step 1 :- </a:t>
          </a:r>
          <a:r>
            <a:rPr lang="en-US" dirty="0"/>
            <a:t>Visit this site</a:t>
          </a:r>
        </a:p>
      </dgm:t>
    </dgm:pt>
    <dgm:pt modelId="{94E57534-492F-4F19-800D-B66A0E5D4BD0}" cxnId="{8FEF5245-3954-4C7D-B5D1-45C6B29E3A09}" type="parTrans">
      <dgm:prSet/>
      <dgm:spPr/>
      <dgm:t>
        <a:bodyPr/>
        <a:lstStyle/>
        <a:p>
          <a:endParaRPr lang="en-US"/>
        </a:p>
      </dgm:t>
    </dgm:pt>
    <dgm:pt modelId="{5A95AEB3-E3DA-46E9-9E4B-A7251E0CDF42}" cxnId="{8FEF5245-3954-4C7D-B5D1-45C6B29E3A09}" type="sibTrans">
      <dgm:prSet/>
      <dgm:spPr/>
      <dgm:t>
        <a:bodyPr/>
        <a:lstStyle/>
        <a:p>
          <a:endParaRPr lang="en-US"/>
        </a:p>
      </dgm:t>
    </dgm:pt>
    <dgm:pt modelId="{72DF2235-F6BA-442F-B55C-332B34DADD52}" type="pres">
      <dgm:prSet presAssocID="{A64B285F-0EEF-4D3F-BEA9-59CDA42C8E65}" presName="linear" presStyleCnt="0">
        <dgm:presLayoutVars>
          <dgm:animLvl val="lvl"/>
          <dgm:resizeHandles val="exact"/>
        </dgm:presLayoutVars>
      </dgm:prSet>
      <dgm:spPr/>
    </dgm:pt>
    <dgm:pt modelId="{CDC074BA-7327-42C7-AC7E-0B1A1EFCE5C7}" type="pres">
      <dgm:prSet presAssocID="{6103E738-D5D6-47D4-BBF2-7F1393B2270A}" presName="parentText" presStyleLbl="node1" presStyleIdx="0" presStyleCnt="1" custScaleY="113466" custLinFactX="43132" custLinFactNeighborX="100000" custLinFactNeighborY="-34075">
        <dgm:presLayoutVars>
          <dgm:chMax val="0"/>
          <dgm:bulletEnabled val="1"/>
        </dgm:presLayoutVars>
      </dgm:prSet>
      <dgm:spPr/>
    </dgm:pt>
  </dgm:ptLst>
  <dgm:cxnLst>
    <dgm:cxn modelId="{8FEF5245-3954-4C7D-B5D1-45C6B29E3A09}" srcId="{A64B285F-0EEF-4D3F-BEA9-59CDA42C8E65}" destId="{6103E738-D5D6-47D4-BBF2-7F1393B2270A}" srcOrd="0" destOrd="0" parTransId="{94E57534-492F-4F19-800D-B66A0E5D4BD0}" sibTransId="{5A95AEB3-E3DA-46E9-9E4B-A7251E0CDF42}"/>
    <dgm:cxn modelId="{05EACEAE-F9E2-4789-9667-AAC0CA05F726}" type="presOf" srcId="{A64B285F-0EEF-4D3F-BEA9-59CDA42C8E65}" destId="{72DF2235-F6BA-442F-B55C-332B34DADD52}" srcOrd="0" destOrd="0" presId="urn:microsoft.com/office/officeart/2005/8/layout/vList2"/>
    <dgm:cxn modelId="{43343AE8-139F-4455-9208-3559AE428AA5}" type="presOf" srcId="{6103E738-D5D6-47D4-BBF2-7F1393B2270A}" destId="{CDC074BA-7327-42C7-AC7E-0B1A1EFCE5C7}" srcOrd="0" destOrd="0" presId="urn:microsoft.com/office/officeart/2005/8/layout/vList2"/>
    <dgm:cxn modelId="{E8EAF2ED-7890-418F-8405-C28CBCE21CF2}" type="presParOf" srcId="{72DF2235-F6BA-442F-B55C-332B34DADD52}" destId="{CDC074BA-7327-42C7-AC7E-0B1A1EFCE5C7}"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8AC0F1-7CE0-4E8A-9904-3E13E11742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F530473-C02F-4022-8B23-19D956FC32E6}">
      <dgm:prSet/>
      <dgm:spPr>
        <a:solidFill>
          <a:schemeClr val="accent3"/>
        </a:solidFill>
      </dgm:spPr>
      <dgm:t>
        <a:bodyPr/>
        <a:lstStyle/>
        <a:p>
          <a:pPr rtl="0"/>
          <a:r>
            <a:rPr lang="en-IN" b="1" dirty="0">
              <a:solidFill>
                <a:schemeClr val="tx1"/>
              </a:solidFill>
            </a:rPr>
            <a:t>Step – 2: </a:t>
          </a:r>
          <a:r>
            <a:rPr lang="en-IN" dirty="0">
              <a:solidFill>
                <a:schemeClr val="tx1"/>
              </a:solidFill>
            </a:rPr>
            <a:t>Go to the contact.</a:t>
          </a:r>
          <a:endParaRPr lang="en-US" dirty="0">
            <a:solidFill>
              <a:schemeClr val="tx1"/>
            </a:solidFill>
          </a:endParaRPr>
        </a:p>
      </dgm:t>
    </dgm:pt>
    <dgm:pt modelId="{18DAC1CB-47FA-42E7-AB2A-F0CE01A47965}" cxnId="{CB563386-4C71-4376-A346-283736CFA63B}" type="parTrans">
      <dgm:prSet/>
      <dgm:spPr/>
      <dgm:t>
        <a:bodyPr/>
        <a:lstStyle/>
        <a:p>
          <a:endParaRPr lang="en-US"/>
        </a:p>
      </dgm:t>
    </dgm:pt>
    <dgm:pt modelId="{41AA1247-8056-49A2-8536-D30673CB5A6D}" cxnId="{CB563386-4C71-4376-A346-283736CFA63B}" type="sibTrans">
      <dgm:prSet/>
      <dgm:spPr/>
      <dgm:t>
        <a:bodyPr/>
        <a:lstStyle/>
        <a:p>
          <a:endParaRPr lang="en-US"/>
        </a:p>
      </dgm:t>
    </dgm:pt>
    <dgm:pt modelId="{3FCEEBD1-CBCE-40D2-9312-6026AE78DB22}" type="pres">
      <dgm:prSet presAssocID="{ED8AC0F1-7CE0-4E8A-9904-3E13E1174232}" presName="linear" presStyleCnt="0">
        <dgm:presLayoutVars>
          <dgm:animLvl val="lvl"/>
          <dgm:resizeHandles val="exact"/>
        </dgm:presLayoutVars>
      </dgm:prSet>
      <dgm:spPr/>
    </dgm:pt>
    <dgm:pt modelId="{A2E1946B-965A-42FF-8EAA-3ADF4421D219}" type="pres">
      <dgm:prSet presAssocID="{1F530473-C02F-4022-8B23-19D956FC32E6}" presName="parentText" presStyleLbl="node1" presStyleIdx="0" presStyleCnt="1" custScaleY="116609">
        <dgm:presLayoutVars>
          <dgm:chMax val="0"/>
          <dgm:bulletEnabled val="1"/>
        </dgm:presLayoutVars>
      </dgm:prSet>
      <dgm:spPr/>
    </dgm:pt>
  </dgm:ptLst>
  <dgm:cxnLst>
    <dgm:cxn modelId="{E997EB2A-A478-42D6-88C6-1743D1B5492C}" type="presOf" srcId="{ED8AC0F1-7CE0-4E8A-9904-3E13E1174232}" destId="{3FCEEBD1-CBCE-40D2-9312-6026AE78DB22}" srcOrd="0" destOrd="0" presId="urn:microsoft.com/office/officeart/2005/8/layout/vList2"/>
    <dgm:cxn modelId="{8D073358-735E-4302-9963-3BBB36F0BCE5}" type="presOf" srcId="{1F530473-C02F-4022-8B23-19D956FC32E6}" destId="{A2E1946B-965A-42FF-8EAA-3ADF4421D219}" srcOrd="0" destOrd="0" presId="urn:microsoft.com/office/officeart/2005/8/layout/vList2"/>
    <dgm:cxn modelId="{CB563386-4C71-4376-A346-283736CFA63B}" srcId="{ED8AC0F1-7CE0-4E8A-9904-3E13E1174232}" destId="{1F530473-C02F-4022-8B23-19D956FC32E6}" srcOrd="0" destOrd="0" parTransId="{18DAC1CB-47FA-42E7-AB2A-F0CE01A47965}" sibTransId="{41AA1247-8056-49A2-8536-D30673CB5A6D}"/>
    <dgm:cxn modelId="{A037A6BC-AF45-4C7C-8B61-1362BF224EF3}" type="presParOf" srcId="{3FCEEBD1-CBCE-40D2-9312-6026AE78DB22}" destId="{A2E1946B-965A-42FF-8EAA-3ADF4421D219}"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B2EBAE7-9667-4ECA-A22A-1011156B86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9A5E302-E0FB-4466-8E62-D5675DA337CB}">
      <dgm:prSet/>
      <dgm:spPr>
        <a:solidFill>
          <a:schemeClr val="accent3"/>
        </a:solidFill>
      </dgm:spPr>
      <dgm:t>
        <a:bodyPr/>
        <a:lstStyle/>
        <a:p>
          <a:pPr rtl="0"/>
          <a:r>
            <a:rPr lang="en-IN" b="1" dirty="0">
              <a:solidFill>
                <a:schemeClr val="tx1"/>
              </a:solidFill>
            </a:rPr>
            <a:t>Step – 3: </a:t>
          </a:r>
          <a:r>
            <a:rPr lang="en-IN" dirty="0">
              <a:solidFill>
                <a:schemeClr val="tx1"/>
              </a:solidFill>
            </a:rPr>
            <a:t>Right click on the Instagram icon and open link in new tab</a:t>
          </a:r>
          <a:r>
            <a:rPr lang="en-IN" dirty="0">
              <a:solidFill>
                <a:srgbClr val="FF0000"/>
              </a:solidFill>
            </a:rPr>
            <a:t>.</a:t>
          </a:r>
          <a:endParaRPr lang="en-US" dirty="0">
            <a:solidFill>
              <a:srgbClr val="FF0000"/>
            </a:solidFill>
          </a:endParaRPr>
        </a:p>
      </dgm:t>
    </dgm:pt>
    <dgm:pt modelId="{164B6A81-B86C-4300-B185-E3EC25E20966}" cxnId="{9EFE357E-229C-4121-969A-162349F536C0}" type="parTrans">
      <dgm:prSet/>
      <dgm:spPr/>
      <dgm:t>
        <a:bodyPr/>
        <a:lstStyle/>
        <a:p>
          <a:endParaRPr lang="en-US"/>
        </a:p>
      </dgm:t>
    </dgm:pt>
    <dgm:pt modelId="{921E0018-BD62-4B8E-828E-7B2832EB1637}" cxnId="{9EFE357E-229C-4121-969A-162349F536C0}" type="sibTrans">
      <dgm:prSet/>
      <dgm:spPr/>
      <dgm:t>
        <a:bodyPr/>
        <a:lstStyle/>
        <a:p>
          <a:endParaRPr lang="en-US"/>
        </a:p>
      </dgm:t>
    </dgm:pt>
    <dgm:pt modelId="{32384122-6A93-4C7E-8075-860F665365FF}" type="pres">
      <dgm:prSet presAssocID="{5B2EBAE7-9667-4ECA-A22A-1011156B86A0}" presName="linear" presStyleCnt="0">
        <dgm:presLayoutVars>
          <dgm:animLvl val="lvl"/>
          <dgm:resizeHandles val="exact"/>
        </dgm:presLayoutVars>
      </dgm:prSet>
      <dgm:spPr/>
    </dgm:pt>
    <dgm:pt modelId="{7BE45EA1-EC70-4604-900A-9CB91AB19E76}" type="pres">
      <dgm:prSet presAssocID="{29A5E302-E0FB-4466-8E62-D5675DA337CB}" presName="parentText" presStyleLbl="node1" presStyleIdx="0" presStyleCnt="1" custScaleY="105738">
        <dgm:presLayoutVars>
          <dgm:chMax val="0"/>
          <dgm:bulletEnabled val="1"/>
        </dgm:presLayoutVars>
      </dgm:prSet>
      <dgm:spPr/>
    </dgm:pt>
  </dgm:ptLst>
  <dgm:cxnLst>
    <dgm:cxn modelId="{2B89CA6B-7DCD-4ABA-885B-960CF549BF69}" type="presOf" srcId="{29A5E302-E0FB-4466-8E62-D5675DA337CB}" destId="{7BE45EA1-EC70-4604-900A-9CB91AB19E76}" srcOrd="0" destOrd="0" presId="urn:microsoft.com/office/officeart/2005/8/layout/vList2"/>
    <dgm:cxn modelId="{9EFE357E-229C-4121-969A-162349F536C0}" srcId="{5B2EBAE7-9667-4ECA-A22A-1011156B86A0}" destId="{29A5E302-E0FB-4466-8E62-D5675DA337CB}" srcOrd="0" destOrd="0" parTransId="{164B6A81-B86C-4300-B185-E3EC25E20966}" sibTransId="{921E0018-BD62-4B8E-828E-7B2832EB1637}"/>
    <dgm:cxn modelId="{3643AB98-4F23-421B-8E95-EB81F85D6ABC}" type="presOf" srcId="{5B2EBAE7-9667-4ECA-A22A-1011156B86A0}" destId="{32384122-6A93-4C7E-8075-860F665365FF}" srcOrd="0" destOrd="0" presId="urn:microsoft.com/office/officeart/2005/8/layout/vList2"/>
    <dgm:cxn modelId="{69D6842D-C77F-49A6-8B62-3978A3E7720B}" type="presParOf" srcId="{32384122-6A93-4C7E-8075-860F665365FF}" destId="{7BE45EA1-EC70-4604-900A-9CB91AB19E76}"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5ED9B59-814E-4148-9D8A-F66E90A1D2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CB63E7E-7564-449C-AB26-84E8F3A92A0B}">
      <dgm:prSet/>
      <dgm:spPr>
        <a:solidFill>
          <a:schemeClr val="accent3"/>
        </a:solidFill>
      </dgm:spPr>
      <dgm:t>
        <a:bodyPr/>
        <a:lstStyle/>
        <a:p>
          <a:pPr rtl="0"/>
          <a:r>
            <a:rPr lang="en-IN" b="1" dirty="0">
              <a:solidFill>
                <a:schemeClr val="tx1"/>
              </a:solidFill>
            </a:rPr>
            <a:t>Step – 4: </a:t>
          </a:r>
          <a:r>
            <a:rPr lang="en-IN" dirty="0">
              <a:solidFill>
                <a:schemeClr val="tx1"/>
              </a:solidFill>
            </a:rPr>
            <a:t>As a result, you can see this page is not found. </a:t>
          </a:r>
          <a:endParaRPr lang="en-US" dirty="0">
            <a:solidFill>
              <a:schemeClr val="tx1"/>
            </a:solidFill>
          </a:endParaRPr>
        </a:p>
      </dgm:t>
    </dgm:pt>
    <dgm:pt modelId="{264B7BEF-CD68-4827-A689-52CB93491200}" cxnId="{2F04B105-81B6-46B5-9BB0-08F315A48BA8}" type="parTrans">
      <dgm:prSet/>
      <dgm:spPr/>
      <dgm:t>
        <a:bodyPr/>
        <a:lstStyle/>
        <a:p>
          <a:endParaRPr lang="en-US"/>
        </a:p>
      </dgm:t>
    </dgm:pt>
    <dgm:pt modelId="{A213484F-675E-408D-86C5-87994E272254}" cxnId="{2F04B105-81B6-46B5-9BB0-08F315A48BA8}" type="sibTrans">
      <dgm:prSet/>
      <dgm:spPr/>
      <dgm:t>
        <a:bodyPr/>
        <a:lstStyle/>
        <a:p>
          <a:endParaRPr lang="en-US"/>
        </a:p>
      </dgm:t>
    </dgm:pt>
    <dgm:pt modelId="{13F37805-D0DF-472E-B083-5D28DF66E70C}" type="pres">
      <dgm:prSet presAssocID="{25ED9B59-814E-4148-9D8A-F66E90A1D270}" presName="linear" presStyleCnt="0">
        <dgm:presLayoutVars>
          <dgm:animLvl val="lvl"/>
          <dgm:resizeHandles val="exact"/>
        </dgm:presLayoutVars>
      </dgm:prSet>
      <dgm:spPr/>
    </dgm:pt>
    <dgm:pt modelId="{CE6A545F-DB0C-419A-B55A-6C7FE30748C1}" type="pres">
      <dgm:prSet presAssocID="{2CB63E7E-7564-449C-AB26-84E8F3A92A0B}" presName="parentText" presStyleLbl="node1" presStyleIdx="0" presStyleCnt="1" custScaleY="110525" custLinFactNeighborY="19538">
        <dgm:presLayoutVars>
          <dgm:chMax val="0"/>
          <dgm:bulletEnabled val="1"/>
        </dgm:presLayoutVars>
      </dgm:prSet>
      <dgm:spPr/>
    </dgm:pt>
  </dgm:ptLst>
  <dgm:cxnLst>
    <dgm:cxn modelId="{2F04B105-81B6-46B5-9BB0-08F315A48BA8}" srcId="{25ED9B59-814E-4148-9D8A-F66E90A1D270}" destId="{2CB63E7E-7564-449C-AB26-84E8F3A92A0B}" srcOrd="0" destOrd="0" parTransId="{264B7BEF-CD68-4827-A689-52CB93491200}" sibTransId="{A213484F-675E-408D-86C5-87994E272254}"/>
    <dgm:cxn modelId="{C70A1892-FF73-4616-B1F4-773B0790ECC2}" type="presOf" srcId="{25ED9B59-814E-4148-9D8A-F66E90A1D270}" destId="{13F37805-D0DF-472E-B083-5D28DF66E70C}" srcOrd="0" destOrd="0" presId="urn:microsoft.com/office/officeart/2005/8/layout/vList2"/>
    <dgm:cxn modelId="{F7CEB4A5-D628-479A-A8A5-6C300267BEF8}" type="presOf" srcId="{2CB63E7E-7564-449C-AB26-84E8F3A92A0B}" destId="{CE6A545F-DB0C-419A-B55A-6C7FE30748C1}" srcOrd="0" destOrd="0" presId="urn:microsoft.com/office/officeart/2005/8/layout/vList2"/>
    <dgm:cxn modelId="{E465C200-8ECB-46B8-90F5-6456C15942AB}" type="presParOf" srcId="{13F37805-D0DF-472E-B083-5D28DF66E70C}" destId="{CE6A545F-DB0C-419A-B55A-6C7FE30748C1}"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53289DE-136C-4A8D-9093-227050C4A52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E13DF9-1435-4105-A5FD-2E6DA24E4A3F}">
      <dgm:prSet/>
      <dgm:spPr/>
      <dgm:t>
        <a:bodyPr/>
        <a:lstStyle/>
        <a:p>
          <a:pPr rtl="0"/>
          <a:r>
            <a:rPr lang="en-US" b="1" dirty="0"/>
            <a:t>Step 1 :- Visit this site</a:t>
          </a:r>
          <a:endParaRPr lang="en-US" dirty="0"/>
        </a:p>
      </dgm:t>
    </dgm:pt>
    <dgm:pt modelId="{40C2C847-ECF9-4529-94A5-FAB0EBAC19C2}" cxnId="{589F3785-8156-44BD-A780-08F377623C70}" type="parTrans">
      <dgm:prSet/>
      <dgm:spPr/>
      <dgm:t>
        <a:bodyPr/>
        <a:lstStyle/>
        <a:p>
          <a:endParaRPr lang="en-US"/>
        </a:p>
      </dgm:t>
    </dgm:pt>
    <dgm:pt modelId="{6B5DFE5B-1AB0-4F80-9322-6CE1E76543C8}" cxnId="{589F3785-8156-44BD-A780-08F377623C70}" type="sibTrans">
      <dgm:prSet/>
      <dgm:spPr/>
      <dgm:t>
        <a:bodyPr/>
        <a:lstStyle/>
        <a:p>
          <a:endParaRPr lang="en-US"/>
        </a:p>
      </dgm:t>
    </dgm:pt>
    <dgm:pt modelId="{992870A7-AA1B-4A61-8179-B961942F2608}" type="pres">
      <dgm:prSet presAssocID="{553289DE-136C-4A8D-9093-227050C4A529}" presName="linear" presStyleCnt="0">
        <dgm:presLayoutVars>
          <dgm:animLvl val="lvl"/>
          <dgm:resizeHandles val="exact"/>
        </dgm:presLayoutVars>
      </dgm:prSet>
      <dgm:spPr/>
    </dgm:pt>
    <dgm:pt modelId="{93E07503-FA59-4F07-B278-484B000B3FE0}" type="pres">
      <dgm:prSet presAssocID="{04E13DF9-1435-4105-A5FD-2E6DA24E4A3F}" presName="parentText" presStyleLbl="node1" presStyleIdx="0" presStyleCnt="1">
        <dgm:presLayoutVars>
          <dgm:chMax val="0"/>
          <dgm:bulletEnabled val="1"/>
        </dgm:presLayoutVars>
      </dgm:prSet>
      <dgm:spPr/>
    </dgm:pt>
  </dgm:ptLst>
  <dgm:cxnLst>
    <dgm:cxn modelId="{360CE87F-375C-4628-9EAD-2957F3883863}" type="presOf" srcId="{04E13DF9-1435-4105-A5FD-2E6DA24E4A3F}" destId="{93E07503-FA59-4F07-B278-484B000B3FE0}" srcOrd="0" destOrd="0" presId="urn:microsoft.com/office/officeart/2005/8/layout/vList2"/>
    <dgm:cxn modelId="{589F3785-8156-44BD-A780-08F377623C70}" srcId="{553289DE-136C-4A8D-9093-227050C4A529}" destId="{04E13DF9-1435-4105-A5FD-2E6DA24E4A3F}" srcOrd="0" destOrd="0" parTransId="{40C2C847-ECF9-4529-94A5-FAB0EBAC19C2}" sibTransId="{6B5DFE5B-1AB0-4F80-9322-6CE1E76543C8}"/>
    <dgm:cxn modelId="{8A8149A1-DC9B-4186-B008-F87141D1B525}" type="presOf" srcId="{553289DE-136C-4A8D-9093-227050C4A529}" destId="{992870A7-AA1B-4A61-8179-B961942F2608}" srcOrd="0" destOrd="0" presId="urn:microsoft.com/office/officeart/2005/8/layout/vList2"/>
    <dgm:cxn modelId="{D986E583-9E66-4A30-899D-E1C8F2C1E2FF}" type="presParOf" srcId="{992870A7-AA1B-4A61-8179-B961942F2608}" destId="{93E07503-FA59-4F07-B278-484B000B3FE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150F413-8D8F-44D5-9035-8ADD7222A0C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305C26A-7237-4B41-949C-8E79991CB7F1}">
      <dgm:prSet/>
      <dgm:spPr/>
      <dgm:t>
        <a:bodyPr/>
        <a:lstStyle/>
        <a:p>
          <a:pPr rtl="0"/>
          <a:r>
            <a:rPr lang="en-US" b="1" dirty="0"/>
            <a:t>Step 2 :- And go to the Registration page.</a:t>
          </a:r>
          <a:endParaRPr lang="en-US" dirty="0"/>
        </a:p>
      </dgm:t>
    </dgm:pt>
    <dgm:pt modelId="{AFEF4E70-12F0-49B1-9849-FB17100462EB}" cxnId="{529E8B82-02CA-4C40-97B0-3DFF6FBC5205}" type="parTrans">
      <dgm:prSet/>
      <dgm:spPr/>
      <dgm:t>
        <a:bodyPr/>
        <a:lstStyle/>
        <a:p>
          <a:endParaRPr lang="en-US"/>
        </a:p>
      </dgm:t>
    </dgm:pt>
    <dgm:pt modelId="{3DF20582-A6FB-46E2-8594-D2B6BEB26146}" cxnId="{529E8B82-02CA-4C40-97B0-3DFF6FBC5205}" type="sibTrans">
      <dgm:prSet/>
      <dgm:spPr/>
      <dgm:t>
        <a:bodyPr/>
        <a:lstStyle/>
        <a:p>
          <a:endParaRPr lang="en-US"/>
        </a:p>
      </dgm:t>
    </dgm:pt>
    <dgm:pt modelId="{C8C8AD37-2787-4C7B-BFC9-71EE4E48C038}" type="pres">
      <dgm:prSet presAssocID="{7150F413-8D8F-44D5-9035-8ADD7222A0C5}" presName="linear" presStyleCnt="0">
        <dgm:presLayoutVars>
          <dgm:animLvl val="lvl"/>
          <dgm:resizeHandles val="exact"/>
        </dgm:presLayoutVars>
      </dgm:prSet>
      <dgm:spPr/>
    </dgm:pt>
    <dgm:pt modelId="{4EA9705A-AB6F-4EC4-A234-41A43D6FDFC7}" type="pres">
      <dgm:prSet presAssocID="{B305C26A-7237-4B41-949C-8E79991CB7F1}" presName="parentText" presStyleLbl="node1" presStyleIdx="0" presStyleCnt="1">
        <dgm:presLayoutVars>
          <dgm:chMax val="0"/>
          <dgm:bulletEnabled val="1"/>
        </dgm:presLayoutVars>
      </dgm:prSet>
      <dgm:spPr/>
    </dgm:pt>
  </dgm:ptLst>
  <dgm:cxnLst>
    <dgm:cxn modelId="{CFEC9C79-F60E-4EC3-9674-AD5C43D61840}" type="presOf" srcId="{B305C26A-7237-4B41-949C-8E79991CB7F1}" destId="{4EA9705A-AB6F-4EC4-A234-41A43D6FDFC7}" srcOrd="0" destOrd="0" presId="urn:microsoft.com/office/officeart/2005/8/layout/vList2"/>
    <dgm:cxn modelId="{529E8B82-02CA-4C40-97B0-3DFF6FBC5205}" srcId="{7150F413-8D8F-44D5-9035-8ADD7222A0C5}" destId="{B305C26A-7237-4B41-949C-8E79991CB7F1}" srcOrd="0" destOrd="0" parTransId="{AFEF4E70-12F0-49B1-9849-FB17100462EB}" sibTransId="{3DF20582-A6FB-46E2-8594-D2B6BEB26146}"/>
    <dgm:cxn modelId="{524D9AB5-3EFF-4D49-95BD-1FB3BA4F54B0}" type="presOf" srcId="{7150F413-8D8F-44D5-9035-8ADD7222A0C5}" destId="{C8C8AD37-2787-4C7B-BFC9-71EE4E48C038}" srcOrd="0" destOrd="0" presId="urn:microsoft.com/office/officeart/2005/8/layout/vList2"/>
    <dgm:cxn modelId="{06F5E02F-6A6E-4ED1-B233-A3561F5C8A93}" type="presParOf" srcId="{C8C8AD37-2787-4C7B-BFC9-71EE4E48C038}" destId="{4EA9705A-AB6F-4EC4-A234-41A43D6FDFC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230334F-B78D-458F-B45C-433C1384FEE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17EAC3-4E77-4107-9CDB-B9D01584D5FF}">
      <dgm:prSet custT="1"/>
      <dgm:spPr/>
      <dgm:t>
        <a:bodyPr/>
        <a:lstStyle/>
        <a:p>
          <a:pPr rtl="0"/>
          <a:r>
            <a:rPr lang="en-US" sz="1600" b="1" dirty="0"/>
            <a:t>Step 3 :- </a:t>
          </a:r>
          <a:r>
            <a:rPr lang="en-US" sz="1400" b="1" dirty="0"/>
            <a:t>Fill up all the details like name, email, phone no, comment, semester, transaction id. After click the choose file and select the </a:t>
          </a:r>
          <a:r>
            <a:rPr lang="en-US" sz="1400" b="1" dirty="0" err="1"/>
            <a:t>php</a:t>
          </a:r>
          <a:r>
            <a:rPr lang="en-US" sz="1400" b="1" dirty="0"/>
            <a:t> file.</a:t>
          </a:r>
          <a:endParaRPr lang="en-US" sz="1400" dirty="0"/>
        </a:p>
      </dgm:t>
    </dgm:pt>
    <dgm:pt modelId="{E9437263-7E54-4493-864D-D0D28F50C49A}" cxnId="{0F4FC32B-4E0F-4309-B866-7D0659375AA2}" type="parTrans">
      <dgm:prSet/>
      <dgm:spPr/>
      <dgm:t>
        <a:bodyPr/>
        <a:lstStyle/>
        <a:p>
          <a:endParaRPr lang="en-US"/>
        </a:p>
      </dgm:t>
    </dgm:pt>
    <dgm:pt modelId="{FDC1A8F0-32DC-4E3A-A2C5-3A873FC6FF71}" cxnId="{0F4FC32B-4E0F-4309-B866-7D0659375AA2}" type="sibTrans">
      <dgm:prSet/>
      <dgm:spPr/>
      <dgm:t>
        <a:bodyPr/>
        <a:lstStyle/>
        <a:p>
          <a:endParaRPr lang="en-US"/>
        </a:p>
      </dgm:t>
    </dgm:pt>
    <dgm:pt modelId="{FAC9CAE8-B2ED-424F-AE1F-389463EB53AE}" type="pres">
      <dgm:prSet presAssocID="{D230334F-B78D-458F-B45C-433C1384FEE3}" presName="linear" presStyleCnt="0">
        <dgm:presLayoutVars>
          <dgm:animLvl val="lvl"/>
          <dgm:resizeHandles val="exact"/>
        </dgm:presLayoutVars>
      </dgm:prSet>
      <dgm:spPr/>
    </dgm:pt>
    <dgm:pt modelId="{4A6A7AC5-BF07-4E2E-A248-536D3D605C61}" type="pres">
      <dgm:prSet presAssocID="{0417EAC3-4E77-4107-9CDB-B9D01584D5FF}" presName="parentText" presStyleLbl="node1" presStyleIdx="0" presStyleCnt="1" custLinFactNeighborX="-3802" custLinFactNeighborY="939">
        <dgm:presLayoutVars>
          <dgm:chMax val="0"/>
          <dgm:bulletEnabled val="1"/>
        </dgm:presLayoutVars>
      </dgm:prSet>
      <dgm:spPr/>
    </dgm:pt>
  </dgm:ptLst>
  <dgm:cxnLst>
    <dgm:cxn modelId="{0F4FC32B-4E0F-4309-B866-7D0659375AA2}" srcId="{D230334F-B78D-458F-B45C-433C1384FEE3}" destId="{0417EAC3-4E77-4107-9CDB-B9D01584D5FF}" srcOrd="0" destOrd="0" parTransId="{E9437263-7E54-4493-864D-D0D28F50C49A}" sibTransId="{FDC1A8F0-32DC-4E3A-A2C5-3A873FC6FF71}"/>
    <dgm:cxn modelId="{8CAD2046-4F44-402A-90BF-7A47EF58D593}" type="presOf" srcId="{D230334F-B78D-458F-B45C-433C1384FEE3}" destId="{FAC9CAE8-B2ED-424F-AE1F-389463EB53AE}" srcOrd="0" destOrd="0" presId="urn:microsoft.com/office/officeart/2005/8/layout/vList2"/>
    <dgm:cxn modelId="{828086D6-41C9-431F-8431-1D969B14C383}" type="presOf" srcId="{0417EAC3-4E77-4107-9CDB-B9D01584D5FF}" destId="{4A6A7AC5-BF07-4E2E-A248-536D3D605C61}" srcOrd="0" destOrd="0" presId="urn:microsoft.com/office/officeart/2005/8/layout/vList2"/>
    <dgm:cxn modelId="{C1732483-9EEC-451D-8835-6110BDEA2F08}" type="presParOf" srcId="{FAC9CAE8-B2ED-424F-AE1F-389463EB53AE}" destId="{4A6A7AC5-BF07-4E2E-A248-536D3D605C61}"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79BA33D-63C0-4083-BB5C-20E5811653F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3C49D6C-FEFD-428E-85D9-04CD9380FABD}">
      <dgm:prSet custT="1"/>
      <dgm:spPr/>
      <dgm:t>
        <a:bodyPr/>
        <a:lstStyle/>
        <a:p>
          <a:pPr rtl="0"/>
          <a:r>
            <a:rPr lang="en-US" sz="1600" b="1" dirty="0"/>
            <a:t>Step 4 :- </a:t>
          </a:r>
          <a:r>
            <a:rPr lang="en-US" sz="1400" b="1" dirty="0"/>
            <a:t>In this </a:t>
          </a:r>
          <a:r>
            <a:rPr lang="en-US" sz="1400" b="1" dirty="0" err="1"/>
            <a:t>php</a:t>
          </a:r>
          <a:r>
            <a:rPr lang="en-US" sz="1400" b="1" dirty="0"/>
            <a:t> file we can write a malicious script and after submit form this </a:t>
          </a:r>
          <a:r>
            <a:rPr lang="en-US" sz="1400" b="1" dirty="0" err="1"/>
            <a:t>php</a:t>
          </a:r>
          <a:r>
            <a:rPr lang="en-US" sz="1400" b="1" dirty="0"/>
            <a:t> file store on the server. It is a very harmful. </a:t>
          </a:r>
          <a:endParaRPr lang="en-US" sz="1400" dirty="0"/>
        </a:p>
      </dgm:t>
    </dgm:pt>
    <dgm:pt modelId="{AD900229-9F7C-4BFF-9D6D-20F4B9B949C7}" cxnId="{30064518-A3AD-456C-B88C-9867512B6562}" type="parTrans">
      <dgm:prSet/>
      <dgm:spPr/>
      <dgm:t>
        <a:bodyPr/>
        <a:lstStyle/>
        <a:p>
          <a:endParaRPr lang="en-US"/>
        </a:p>
      </dgm:t>
    </dgm:pt>
    <dgm:pt modelId="{659C4446-9AC9-4781-9B35-BA107D9BA281}" cxnId="{30064518-A3AD-456C-B88C-9867512B6562}" type="sibTrans">
      <dgm:prSet/>
      <dgm:spPr/>
      <dgm:t>
        <a:bodyPr/>
        <a:lstStyle/>
        <a:p>
          <a:endParaRPr lang="en-US"/>
        </a:p>
      </dgm:t>
    </dgm:pt>
    <dgm:pt modelId="{C0560074-83FE-44AD-BE04-6DBCE2EFDDDA}" type="pres">
      <dgm:prSet presAssocID="{979BA33D-63C0-4083-BB5C-20E5811653F1}" presName="linear" presStyleCnt="0">
        <dgm:presLayoutVars>
          <dgm:animLvl val="lvl"/>
          <dgm:resizeHandles val="exact"/>
        </dgm:presLayoutVars>
      </dgm:prSet>
      <dgm:spPr/>
    </dgm:pt>
    <dgm:pt modelId="{8191755F-33F5-4E98-8DD7-9CF856D6BA3B}" type="pres">
      <dgm:prSet presAssocID="{33C49D6C-FEFD-428E-85D9-04CD9380FABD}" presName="parentText" presStyleLbl="node1" presStyleIdx="0" presStyleCnt="1">
        <dgm:presLayoutVars>
          <dgm:chMax val="0"/>
          <dgm:bulletEnabled val="1"/>
        </dgm:presLayoutVars>
      </dgm:prSet>
      <dgm:spPr/>
    </dgm:pt>
  </dgm:ptLst>
  <dgm:cxnLst>
    <dgm:cxn modelId="{2D76A102-8619-4CE5-BFC4-E647F4104998}" type="presOf" srcId="{979BA33D-63C0-4083-BB5C-20E5811653F1}" destId="{C0560074-83FE-44AD-BE04-6DBCE2EFDDDA}" srcOrd="0" destOrd="0" presId="urn:microsoft.com/office/officeart/2005/8/layout/vList2"/>
    <dgm:cxn modelId="{30064518-A3AD-456C-B88C-9867512B6562}" srcId="{979BA33D-63C0-4083-BB5C-20E5811653F1}" destId="{33C49D6C-FEFD-428E-85D9-04CD9380FABD}" srcOrd="0" destOrd="0" parTransId="{AD900229-9F7C-4BFF-9D6D-20F4B9B949C7}" sibTransId="{659C4446-9AC9-4781-9B35-BA107D9BA281}"/>
    <dgm:cxn modelId="{2A0603D3-7249-4ECB-94B8-61AB2301F211}" type="presOf" srcId="{33C49D6C-FEFD-428E-85D9-04CD9380FABD}" destId="{8191755F-33F5-4E98-8DD7-9CF856D6BA3B}" srcOrd="0" destOrd="0" presId="urn:microsoft.com/office/officeart/2005/8/layout/vList2"/>
    <dgm:cxn modelId="{B618801A-9D62-4055-B85E-68EE1EA47A0C}" type="presParOf" srcId="{C0560074-83FE-44AD-BE04-6DBCE2EFDDDA}" destId="{8191755F-33F5-4E98-8DD7-9CF856D6BA3B}"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91B451B-6275-4E44-A63F-3C7548A4C43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ABF31C3-52A6-4E3A-975C-4A398AD017F4}">
      <dgm:prSet custT="1"/>
      <dgm:spPr/>
      <dgm:t>
        <a:bodyPr/>
        <a:lstStyle/>
        <a:p>
          <a:pPr rtl="0"/>
          <a:r>
            <a:rPr lang="en-US" sz="1600" b="1" dirty="0"/>
            <a:t>Step 5 :- </a:t>
          </a:r>
          <a:r>
            <a:rPr lang="en-US" sz="1400" b="1" dirty="0"/>
            <a:t>we can select file after click the submit form button and this form successfully register.</a:t>
          </a:r>
          <a:endParaRPr lang="en-US" sz="1400" dirty="0"/>
        </a:p>
      </dgm:t>
    </dgm:pt>
    <dgm:pt modelId="{4405A4BF-B48E-4735-A32F-345F8C7C5ACF}" cxnId="{E3B0EE4F-3DE1-4C4F-91E8-A5269B49D3E3}" type="parTrans">
      <dgm:prSet/>
      <dgm:spPr/>
      <dgm:t>
        <a:bodyPr/>
        <a:lstStyle/>
        <a:p>
          <a:endParaRPr lang="en-US"/>
        </a:p>
      </dgm:t>
    </dgm:pt>
    <dgm:pt modelId="{DE06F90D-FEF7-4CB8-AEC4-4DE0CE0D4CB5}" cxnId="{E3B0EE4F-3DE1-4C4F-91E8-A5269B49D3E3}" type="sibTrans">
      <dgm:prSet/>
      <dgm:spPr/>
      <dgm:t>
        <a:bodyPr/>
        <a:lstStyle/>
        <a:p>
          <a:endParaRPr lang="en-US"/>
        </a:p>
      </dgm:t>
    </dgm:pt>
    <dgm:pt modelId="{5384A9D0-0EB0-486A-A6FF-9407FAE504A3}" type="pres">
      <dgm:prSet presAssocID="{F91B451B-6275-4E44-A63F-3C7548A4C43D}" presName="linear" presStyleCnt="0">
        <dgm:presLayoutVars>
          <dgm:animLvl val="lvl"/>
          <dgm:resizeHandles val="exact"/>
        </dgm:presLayoutVars>
      </dgm:prSet>
      <dgm:spPr/>
    </dgm:pt>
    <dgm:pt modelId="{8AFCA7AB-3150-4BB6-9E73-95C1FBCEA90E}" type="pres">
      <dgm:prSet presAssocID="{BABF31C3-52A6-4E3A-975C-4A398AD017F4}" presName="parentText" presStyleLbl="node1" presStyleIdx="0" presStyleCnt="1">
        <dgm:presLayoutVars>
          <dgm:chMax val="0"/>
          <dgm:bulletEnabled val="1"/>
        </dgm:presLayoutVars>
      </dgm:prSet>
      <dgm:spPr/>
    </dgm:pt>
  </dgm:ptLst>
  <dgm:cxnLst>
    <dgm:cxn modelId="{E3B0EE4F-3DE1-4C4F-91E8-A5269B49D3E3}" srcId="{F91B451B-6275-4E44-A63F-3C7548A4C43D}" destId="{BABF31C3-52A6-4E3A-975C-4A398AD017F4}" srcOrd="0" destOrd="0" parTransId="{4405A4BF-B48E-4735-A32F-345F8C7C5ACF}" sibTransId="{DE06F90D-FEF7-4CB8-AEC4-4DE0CE0D4CB5}"/>
    <dgm:cxn modelId="{5AEE7555-5013-42A7-A5B2-517C8723C467}" type="presOf" srcId="{F91B451B-6275-4E44-A63F-3C7548A4C43D}" destId="{5384A9D0-0EB0-486A-A6FF-9407FAE504A3}" srcOrd="0" destOrd="0" presId="urn:microsoft.com/office/officeart/2005/8/layout/vList2"/>
    <dgm:cxn modelId="{0E61C8FD-D8AA-4BAA-944A-AB0AEC0E3FAD}" type="presOf" srcId="{BABF31C3-52A6-4E3A-975C-4A398AD017F4}" destId="{8AFCA7AB-3150-4BB6-9E73-95C1FBCEA90E}" srcOrd="0" destOrd="0" presId="urn:microsoft.com/office/officeart/2005/8/layout/vList2"/>
    <dgm:cxn modelId="{3ACE718A-DB45-4125-B3F2-AEC8731A5DB9}" type="presParOf" srcId="{5384A9D0-0EB0-486A-A6FF-9407FAE504A3}" destId="{8AFCA7AB-3150-4BB6-9E73-95C1FBCEA90E}"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B26D178-5185-4E88-8349-9229A08697D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34DCE3F-E61B-4FAC-B1EF-FF5D0352B4D2}">
      <dgm:prSet custT="1"/>
      <dgm:spPr/>
      <dgm:t>
        <a:bodyPr/>
        <a:lstStyle/>
        <a:p>
          <a:pPr rtl="0"/>
          <a:r>
            <a:rPr lang="en-US" sz="1600" b="1" dirty="0"/>
            <a:t>Step 6 :- </a:t>
          </a:r>
          <a:r>
            <a:rPr lang="en-US" sz="1400" b="1" dirty="0"/>
            <a:t>As a result, using email address and password we can login successfully.</a:t>
          </a:r>
          <a:endParaRPr lang="en-US" sz="1400" dirty="0"/>
        </a:p>
      </dgm:t>
    </dgm:pt>
    <dgm:pt modelId="{AE8EA164-3B7A-491D-BE33-7A21D9043198}" cxnId="{F6D40CFE-BA8E-437C-A7BA-DA3B8BE945A5}" type="parTrans">
      <dgm:prSet/>
      <dgm:spPr/>
      <dgm:t>
        <a:bodyPr/>
        <a:lstStyle/>
        <a:p>
          <a:endParaRPr lang="en-US"/>
        </a:p>
      </dgm:t>
    </dgm:pt>
    <dgm:pt modelId="{A49A9536-9EDB-4D98-99B1-A4412E9A335E}" cxnId="{F6D40CFE-BA8E-437C-A7BA-DA3B8BE945A5}" type="sibTrans">
      <dgm:prSet/>
      <dgm:spPr/>
      <dgm:t>
        <a:bodyPr/>
        <a:lstStyle/>
        <a:p>
          <a:endParaRPr lang="en-US"/>
        </a:p>
      </dgm:t>
    </dgm:pt>
    <dgm:pt modelId="{1261B4EA-3C07-44AD-9247-C568625029BF}" type="pres">
      <dgm:prSet presAssocID="{6B26D178-5185-4E88-8349-9229A08697D8}" presName="linear" presStyleCnt="0">
        <dgm:presLayoutVars>
          <dgm:animLvl val="lvl"/>
          <dgm:resizeHandles val="exact"/>
        </dgm:presLayoutVars>
      </dgm:prSet>
      <dgm:spPr/>
    </dgm:pt>
    <dgm:pt modelId="{54BEED0C-BC75-433A-B22F-6BE7E6403E3A}" type="pres">
      <dgm:prSet presAssocID="{E34DCE3F-E61B-4FAC-B1EF-FF5D0352B4D2}" presName="parentText" presStyleLbl="node1" presStyleIdx="0" presStyleCnt="1">
        <dgm:presLayoutVars>
          <dgm:chMax val="0"/>
          <dgm:bulletEnabled val="1"/>
        </dgm:presLayoutVars>
      </dgm:prSet>
      <dgm:spPr/>
    </dgm:pt>
  </dgm:ptLst>
  <dgm:cxnLst>
    <dgm:cxn modelId="{E5C4F4A8-05D9-4916-AA09-55EA08ED71BD}" type="presOf" srcId="{E34DCE3F-E61B-4FAC-B1EF-FF5D0352B4D2}" destId="{54BEED0C-BC75-433A-B22F-6BE7E6403E3A}" srcOrd="0" destOrd="0" presId="urn:microsoft.com/office/officeart/2005/8/layout/vList2"/>
    <dgm:cxn modelId="{BE5B4EAE-9702-49CD-827E-AA32BA31E58D}" type="presOf" srcId="{6B26D178-5185-4E88-8349-9229A08697D8}" destId="{1261B4EA-3C07-44AD-9247-C568625029BF}" srcOrd="0" destOrd="0" presId="urn:microsoft.com/office/officeart/2005/8/layout/vList2"/>
    <dgm:cxn modelId="{F6D40CFE-BA8E-437C-A7BA-DA3B8BE945A5}" srcId="{6B26D178-5185-4E88-8349-9229A08697D8}" destId="{E34DCE3F-E61B-4FAC-B1EF-FF5D0352B4D2}" srcOrd="0" destOrd="0" parTransId="{AE8EA164-3B7A-491D-BE33-7A21D9043198}" sibTransId="{A49A9536-9EDB-4D98-99B1-A4412E9A335E}"/>
    <dgm:cxn modelId="{113002CF-12B7-4F5E-AF68-EE454FE4B574}" type="presParOf" srcId="{1261B4EA-3C07-44AD-9247-C568625029BF}" destId="{54BEED0C-BC75-433A-B22F-6BE7E6403E3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9C8CA1E-A90B-45D5-A1E0-47B0634A707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2F1238E-0D31-4568-BCF0-A2AFCB426D38}">
      <dgm:prSet custT="1"/>
      <dgm:spPr>
        <a:solidFill>
          <a:schemeClr val="accent2"/>
        </a:solidFill>
      </dgm:spPr>
      <dgm:t>
        <a:bodyPr/>
        <a:lstStyle/>
        <a:p>
          <a:pPr rtl="0"/>
          <a:r>
            <a:rPr lang="en-US" sz="1600" b="1" dirty="0"/>
            <a:t>Step 2 :– </a:t>
          </a:r>
          <a:r>
            <a:rPr lang="en-US" sz="1400" b="1" dirty="0"/>
            <a:t>Go to the login page and enter the email id and then click the Continue button. </a:t>
          </a:r>
          <a:endParaRPr lang="en-US" sz="1400" dirty="0"/>
        </a:p>
      </dgm:t>
    </dgm:pt>
    <dgm:pt modelId="{829E694E-158B-426F-8016-004436983BAA}" cxnId="{07BE05A0-7A2C-40D4-9AAA-75321B8E19F4}" type="parTrans">
      <dgm:prSet/>
      <dgm:spPr/>
      <dgm:t>
        <a:bodyPr/>
        <a:lstStyle/>
        <a:p>
          <a:endParaRPr lang="en-US"/>
        </a:p>
      </dgm:t>
    </dgm:pt>
    <dgm:pt modelId="{ADB723BD-F192-40E5-A225-F2A5CD1F1A5C}" cxnId="{07BE05A0-7A2C-40D4-9AAA-75321B8E19F4}" type="sibTrans">
      <dgm:prSet/>
      <dgm:spPr/>
      <dgm:t>
        <a:bodyPr/>
        <a:lstStyle/>
        <a:p>
          <a:endParaRPr lang="en-US"/>
        </a:p>
      </dgm:t>
    </dgm:pt>
    <dgm:pt modelId="{1C8C37B6-CA35-4A08-A175-47913D3A0671}" type="pres">
      <dgm:prSet presAssocID="{99C8CA1E-A90B-45D5-A1E0-47B0634A707D}" presName="linear" presStyleCnt="0">
        <dgm:presLayoutVars>
          <dgm:animLvl val="lvl"/>
          <dgm:resizeHandles val="exact"/>
        </dgm:presLayoutVars>
      </dgm:prSet>
      <dgm:spPr/>
    </dgm:pt>
    <dgm:pt modelId="{CF78900F-D328-4553-8282-8FF529145BBD}" type="pres">
      <dgm:prSet presAssocID="{02F1238E-0D31-4568-BCF0-A2AFCB426D38}" presName="parentText" presStyleLbl="node1" presStyleIdx="0" presStyleCnt="1">
        <dgm:presLayoutVars>
          <dgm:chMax val="0"/>
          <dgm:bulletEnabled val="1"/>
        </dgm:presLayoutVars>
      </dgm:prSet>
      <dgm:spPr/>
    </dgm:pt>
  </dgm:ptLst>
  <dgm:cxnLst>
    <dgm:cxn modelId="{078B6B53-1EAB-4119-B8F3-CDBA9D271787}" type="presOf" srcId="{02F1238E-0D31-4568-BCF0-A2AFCB426D38}" destId="{CF78900F-D328-4553-8282-8FF529145BBD}" srcOrd="0" destOrd="0" presId="urn:microsoft.com/office/officeart/2005/8/layout/vList2"/>
    <dgm:cxn modelId="{963C6F73-A20B-4377-9D19-99EA7DE24D17}" type="presOf" srcId="{99C8CA1E-A90B-45D5-A1E0-47B0634A707D}" destId="{1C8C37B6-CA35-4A08-A175-47913D3A0671}" srcOrd="0" destOrd="0" presId="urn:microsoft.com/office/officeart/2005/8/layout/vList2"/>
    <dgm:cxn modelId="{07BE05A0-7A2C-40D4-9AAA-75321B8E19F4}" srcId="{99C8CA1E-A90B-45D5-A1E0-47B0634A707D}" destId="{02F1238E-0D31-4568-BCF0-A2AFCB426D38}" srcOrd="0" destOrd="0" parTransId="{829E694E-158B-426F-8016-004436983BAA}" sibTransId="{ADB723BD-F192-40E5-A225-F2A5CD1F1A5C}"/>
    <dgm:cxn modelId="{0044CE11-24FC-49EE-BE95-0774F74F2B82}" type="presParOf" srcId="{1C8C37B6-CA35-4A08-A175-47913D3A0671}" destId="{CF78900F-D328-4553-8282-8FF529145BBD}"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F53C71-72C9-40F7-8C31-33FCF71C9C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511A522-3BD6-407A-AB46-BFD95E2AA0EB}">
      <dgm:prSet/>
      <dgm:spPr>
        <a:solidFill>
          <a:schemeClr val="accent2"/>
        </a:solidFill>
      </dgm:spPr>
      <dgm:t>
        <a:bodyPr/>
        <a:lstStyle/>
        <a:p>
          <a:pPr rtl="0"/>
          <a:r>
            <a:rPr lang="en-US" b="1" dirty="0">
              <a:latin typeface="Quicksand" panose="020B0604020202020204"/>
            </a:rPr>
            <a:t>Step – 2: </a:t>
          </a:r>
          <a:r>
            <a:rPr lang="en-US" dirty="0">
              <a:latin typeface="Quicksand" panose="020B0604020202020204"/>
            </a:rPr>
            <a:t>In this URL to write the html code:</a:t>
          </a:r>
        </a:p>
        <a:p>
          <a:pPr rtl="0"/>
          <a:r>
            <a:rPr lang="en-US" dirty="0">
              <a:latin typeface="Quicksand" panose="020B0604020202020204"/>
            </a:rPr>
            <a:t>”&gt;&lt;h1&gt;&lt;a </a:t>
          </a:r>
          <a:r>
            <a:rPr lang="en-US" dirty="0" err="1">
              <a:latin typeface="Quicksand" panose="020B0604020202020204"/>
            </a:rPr>
            <a:t>href</a:t>
          </a:r>
          <a:r>
            <a:rPr lang="en-US" dirty="0">
              <a:latin typeface="Quicksand" panose="020B0604020202020204"/>
            </a:rPr>
            <a:t>="https://www.google.com/"&gt;CLICK ME&lt;/a&gt;&lt;/h1&gt;</a:t>
          </a:r>
          <a:endParaRPr lang="en-US" dirty="0"/>
        </a:p>
      </dgm:t>
    </dgm:pt>
    <dgm:pt modelId="{B5615276-B4B6-4234-8117-A6A8F993247B}" cxnId="{FFB75753-CA5E-4B83-A59C-FDDB8A23DE66}" type="parTrans">
      <dgm:prSet/>
      <dgm:spPr/>
      <dgm:t>
        <a:bodyPr/>
        <a:lstStyle/>
        <a:p>
          <a:endParaRPr lang="en-US"/>
        </a:p>
      </dgm:t>
    </dgm:pt>
    <dgm:pt modelId="{67A7AF8E-4010-4BC8-8689-6E593A813839}" cxnId="{FFB75753-CA5E-4B83-A59C-FDDB8A23DE66}" type="sibTrans">
      <dgm:prSet/>
      <dgm:spPr/>
      <dgm:t>
        <a:bodyPr/>
        <a:lstStyle/>
        <a:p>
          <a:endParaRPr lang="en-US"/>
        </a:p>
      </dgm:t>
    </dgm:pt>
    <dgm:pt modelId="{2D6DF5EE-AD61-4F24-9EF5-542F6CEA61B0}" type="pres">
      <dgm:prSet presAssocID="{E2F53C71-72C9-40F7-8C31-33FCF71C9C13}" presName="linear" presStyleCnt="0">
        <dgm:presLayoutVars>
          <dgm:animLvl val="lvl"/>
          <dgm:resizeHandles val="exact"/>
        </dgm:presLayoutVars>
      </dgm:prSet>
      <dgm:spPr/>
    </dgm:pt>
    <dgm:pt modelId="{8C6D84E2-B1E7-46D0-BCD8-E28D66C1CFEA}" type="pres">
      <dgm:prSet presAssocID="{3511A522-3BD6-407A-AB46-BFD95E2AA0EB}" presName="parentText" presStyleLbl="node1" presStyleIdx="0" presStyleCnt="1" custScaleY="108810">
        <dgm:presLayoutVars>
          <dgm:chMax val="0"/>
          <dgm:bulletEnabled val="1"/>
        </dgm:presLayoutVars>
      </dgm:prSet>
      <dgm:spPr/>
    </dgm:pt>
  </dgm:ptLst>
  <dgm:cxnLst>
    <dgm:cxn modelId="{7ECC5334-3619-4888-BDB8-8835C72CB4E8}" type="presOf" srcId="{3511A522-3BD6-407A-AB46-BFD95E2AA0EB}" destId="{8C6D84E2-B1E7-46D0-BCD8-E28D66C1CFEA}" srcOrd="0" destOrd="0" presId="urn:microsoft.com/office/officeart/2005/8/layout/vList2"/>
    <dgm:cxn modelId="{FFB75753-CA5E-4B83-A59C-FDDB8A23DE66}" srcId="{E2F53C71-72C9-40F7-8C31-33FCF71C9C13}" destId="{3511A522-3BD6-407A-AB46-BFD95E2AA0EB}" srcOrd="0" destOrd="0" parTransId="{B5615276-B4B6-4234-8117-A6A8F993247B}" sibTransId="{67A7AF8E-4010-4BC8-8689-6E593A813839}"/>
    <dgm:cxn modelId="{6A26CBD6-D0A1-4C42-ADC1-A357CD089456}" type="presOf" srcId="{E2F53C71-72C9-40F7-8C31-33FCF71C9C13}" destId="{2D6DF5EE-AD61-4F24-9EF5-542F6CEA61B0}" srcOrd="0" destOrd="0" presId="urn:microsoft.com/office/officeart/2005/8/layout/vList2"/>
    <dgm:cxn modelId="{59C5B8C0-FD11-4059-837C-C2C08DBFE11A}" type="presParOf" srcId="{2D6DF5EE-AD61-4F24-9EF5-542F6CEA61B0}" destId="{8C6D84E2-B1E7-46D0-BCD8-E28D66C1CFEA}"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3A09C20-22F5-44AC-9C39-41CEDA055E7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C3B08F1-20EA-4C49-9A7E-1E7BE7E0C784}">
      <dgm:prSet custT="1"/>
      <dgm:spPr/>
      <dgm:t>
        <a:bodyPr/>
        <a:lstStyle/>
        <a:p>
          <a:pPr rtl="0"/>
          <a:r>
            <a:rPr lang="en-US" sz="1600" b="1" dirty="0"/>
            <a:t>Step 3 :- </a:t>
          </a:r>
          <a:r>
            <a:rPr lang="en-US" sz="1400" b="1" dirty="0"/>
            <a:t>Enter the email id after we can enter the any wrong OTP and click the Login button.</a:t>
          </a:r>
          <a:endParaRPr lang="en-US" sz="1400" dirty="0"/>
        </a:p>
      </dgm:t>
    </dgm:pt>
    <dgm:pt modelId="{8A976E45-24BD-4987-8C50-8E46B89AE47D}" cxnId="{285BD8FE-5D46-40AE-93BA-B35393891FAC}" type="parTrans">
      <dgm:prSet/>
      <dgm:spPr/>
      <dgm:t>
        <a:bodyPr/>
        <a:lstStyle/>
        <a:p>
          <a:endParaRPr lang="en-US"/>
        </a:p>
      </dgm:t>
    </dgm:pt>
    <dgm:pt modelId="{A9C29975-22D6-4793-800B-378981133B7A}" cxnId="{285BD8FE-5D46-40AE-93BA-B35393891FAC}" type="sibTrans">
      <dgm:prSet/>
      <dgm:spPr/>
      <dgm:t>
        <a:bodyPr/>
        <a:lstStyle/>
        <a:p>
          <a:endParaRPr lang="en-US"/>
        </a:p>
      </dgm:t>
    </dgm:pt>
    <dgm:pt modelId="{4F8BB992-9EAD-4505-87BD-D18662ABBF71}" type="pres">
      <dgm:prSet presAssocID="{B3A09C20-22F5-44AC-9C39-41CEDA055E76}" presName="linear" presStyleCnt="0">
        <dgm:presLayoutVars>
          <dgm:animLvl val="lvl"/>
          <dgm:resizeHandles val="exact"/>
        </dgm:presLayoutVars>
      </dgm:prSet>
      <dgm:spPr/>
    </dgm:pt>
    <dgm:pt modelId="{8DC41C7C-3CD9-417F-A315-1CF2C0599DCA}" type="pres">
      <dgm:prSet presAssocID="{5C3B08F1-20EA-4C49-9A7E-1E7BE7E0C784}" presName="parentText" presStyleLbl="node1" presStyleIdx="0" presStyleCnt="1" custScaleX="88892" custScaleY="124137">
        <dgm:presLayoutVars>
          <dgm:chMax val="0"/>
          <dgm:bulletEnabled val="1"/>
        </dgm:presLayoutVars>
      </dgm:prSet>
      <dgm:spPr/>
    </dgm:pt>
  </dgm:ptLst>
  <dgm:cxnLst>
    <dgm:cxn modelId="{77366228-AEFF-43CD-B9F7-9263232E64B4}" type="presOf" srcId="{5C3B08F1-20EA-4C49-9A7E-1E7BE7E0C784}" destId="{8DC41C7C-3CD9-417F-A315-1CF2C0599DCA}" srcOrd="0" destOrd="0" presId="urn:microsoft.com/office/officeart/2005/8/layout/vList2"/>
    <dgm:cxn modelId="{CE345953-DF5A-4338-871B-D4D13408EFC4}" type="presOf" srcId="{B3A09C20-22F5-44AC-9C39-41CEDA055E76}" destId="{4F8BB992-9EAD-4505-87BD-D18662ABBF71}" srcOrd="0" destOrd="0" presId="urn:microsoft.com/office/officeart/2005/8/layout/vList2"/>
    <dgm:cxn modelId="{285BD8FE-5D46-40AE-93BA-B35393891FAC}" srcId="{B3A09C20-22F5-44AC-9C39-41CEDA055E76}" destId="{5C3B08F1-20EA-4C49-9A7E-1E7BE7E0C784}" srcOrd="0" destOrd="0" parTransId="{8A976E45-24BD-4987-8C50-8E46B89AE47D}" sibTransId="{A9C29975-22D6-4793-800B-378981133B7A}"/>
    <dgm:cxn modelId="{7F941CE9-7965-41FB-9C51-5ADE45D2B0AC}" type="presParOf" srcId="{4F8BB992-9EAD-4505-87BD-D18662ABBF71}" destId="{8DC41C7C-3CD9-417F-A315-1CF2C0599DC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FAA985E-B4FA-42AF-A876-80CBBE73311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8928AE83-AAA5-4E15-9A02-30F0F13BA7B9}">
      <dgm:prSet/>
      <dgm:spPr/>
      <dgm:t>
        <a:bodyPr/>
        <a:lstStyle/>
        <a:p>
          <a:pPr rtl="0"/>
          <a:r>
            <a:rPr lang="en-US" b="1" dirty="0"/>
            <a:t>Step 4 :- After we can capture the request in burp suite and send the Intruder.</a:t>
          </a:r>
          <a:endParaRPr lang="en-US" dirty="0"/>
        </a:p>
      </dgm:t>
    </dgm:pt>
    <dgm:pt modelId="{20E1D16D-5742-4080-99F9-33B0455E7660}" cxnId="{73F0C3A5-7CBC-45E7-8CED-CEABFF608BC1}" type="parTrans">
      <dgm:prSet/>
      <dgm:spPr/>
      <dgm:t>
        <a:bodyPr/>
        <a:lstStyle/>
        <a:p>
          <a:endParaRPr lang="en-US"/>
        </a:p>
      </dgm:t>
    </dgm:pt>
    <dgm:pt modelId="{0CCCAD67-7ADB-4D2F-884B-A3DC649FCD87}" cxnId="{73F0C3A5-7CBC-45E7-8CED-CEABFF608BC1}" type="sibTrans">
      <dgm:prSet/>
      <dgm:spPr/>
      <dgm:t>
        <a:bodyPr/>
        <a:lstStyle/>
        <a:p>
          <a:endParaRPr lang="en-US"/>
        </a:p>
      </dgm:t>
    </dgm:pt>
    <dgm:pt modelId="{1F33FE84-3CEA-400B-AD2B-C4C85367ED2B}" type="pres">
      <dgm:prSet presAssocID="{9FAA985E-B4FA-42AF-A876-80CBBE73311F}" presName="linear" presStyleCnt="0">
        <dgm:presLayoutVars>
          <dgm:animLvl val="lvl"/>
          <dgm:resizeHandles val="exact"/>
        </dgm:presLayoutVars>
      </dgm:prSet>
      <dgm:spPr/>
    </dgm:pt>
    <dgm:pt modelId="{E39AB176-05BD-43B7-9465-0AE8D0142F3C}" type="pres">
      <dgm:prSet presAssocID="{8928AE83-AAA5-4E15-9A02-30F0F13BA7B9}" presName="parentText" presStyleLbl="node1" presStyleIdx="0" presStyleCnt="1" custScaleX="87647" custLinFactY="75219" custLinFactNeighborX="19895" custLinFactNeighborY="100000">
        <dgm:presLayoutVars>
          <dgm:chMax val="0"/>
          <dgm:bulletEnabled val="1"/>
        </dgm:presLayoutVars>
      </dgm:prSet>
      <dgm:spPr/>
    </dgm:pt>
  </dgm:ptLst>
  <dgm:cxnLst>
    <dgm:cxn modelId="{73F0C3A5-7CBC-45E7-8CED-CEABFF608BC1}" srcId="{9FAA985E-B4FA-42AF-A876-80CBBE73311F}" destId="{8928AE83-AAA5-4E15-9A02-30F0F13BA7B9}" srcOrd="0" destOrd="0" parTransId="{20E1D16D-5742-4080-99F9-33B0455E7660}" sibTransId="{0CCCAD67-7ADB-4D2F-884B-A3DC649FCD87}"/>
    <dgm:cxn modelId="{B10F69D7-C8DD-4428-9540-6D425EA50A12}" type="presOf" srcId="{8928AE83-AAA5-4E15-9A02-30F0F13BA7B9}" destId="{E39AB176-05BD-43B7-9465-0AE8D0142F3C}" srcOrd="0" destOrd="0" presId="urn:microsoft.com/office/officeart/2005/8/layout/vList2"/>
    <dgm:cxn modelId="{3A34A3DD-D962-48A0-9854-15D03FBC6327}" type="presOf" srcId="{9FAA985E-B4FA-42AF-A876-80CBBE73311F}" destId="{1F33FE84-3CEA-400B-AD2B-C4C85367ED2B}" srcOrd="0" destOrd="0" presId="urn:microsoft.com/office/officeart/2005/8/layout/vList2"/>
    <dgm:cxn modelId="{B1C068B4-CEC7-4D8F-BC1A-AA7A137E1132}" type="presParOf" srcId="{1F33FE84-3CEA-400B-AD2B-C4C85367ED2B}" destId="{E39AB176-05BD-43B7-9465-0AE8D0142F3C}"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D0A909F-1029-4AB0-9EE4-19B26484E84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4BD4BE5-07FA-4FD5-8E21-CF61616E99E6}" type="pres">
      <dgm:prSet presAssocID="{DD0A909F-1029-4AB0-9EE4-19B26484E845}" presName="linear" presStyleCnt="0">
        <dgm:presLayoutVars>
          <dgm:animLvl val="lvl"/>
          <dgm:resizeHandles val="exact"/>
        </dgm:presLayoutVars>
      </dgm:prSet>
      <dgm:spPr/>
    </dgm:pt>
  </dgm:ptLst>
  <dgm:cxnLst>
    <dgm:cxn modelId="{BFFDA357-97C4-4B7A-B777-0C75B7384F8A}" type="presOf" srcId="{DD0A909F-1029-4AB0-9EE4-19B26484E845}" destId="{74BD4BE5-07FA-4FD5-8E21-CF61616E99E6}"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E86FB22-04E3-43BC-B8EF-2302CBD0B60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52192A5-D5FA-484E-AE76-5A7967C20B26}">
      <dgm:prSet custT="1"/>
      <dgm:spPr/>
      <dgm:t>
        <a:bodyPr/>
        <a:lstStyle/>
        <a:p>
          <a:pPr rtl="0"/>
          <a:r>
            <a:rPr lang="en-US" sz="1600" b="1" dirty="0"/>
            <a:t>Step 5 :- </a:t>
          </a:r>
          <a:r>
            <a:rPr lang="en-US" sz="1400" b="1" dirty="0"/>
            <a:t>In this Intruder we can set the payload for the brute force and click on the start attack button. After the attack is a start.</a:t>
          </a:r>
          <a:endParaRPr lang="en-US" sz="1400" dirty="0"/>
        </a:p>
      </dgm:t>
    </dgm:pt>
    <dgm:pt modelId="{FDF53AAC-C416-4C39-ACFD-2B7372E72BA4}" cxnId="{FF04B404-A659-47E6-8DC1-0DBE25F32437}" type="parTrans">
      <dgm:prSet/>
      <dgm:spPr/>
      <dgm:t>
        <a:bodyPr/>
        <a:lstStyle/>
        <a:p>
          <a:endParaRPr lang="en-US"/>
        </a:p>
      </dgm:t>
    </dgm:pt>
    <dgm:pt modelId="{EE8E4A0E-BC5C-4EBD-8A3B-C4F34FE9CB73}" cxnId="{FF04B404-A659-47E6-8DC1-0DBE25F32437}" type="sibTrans">
      <dgm:prSet/>
      <dgm:spPr/>
      <dgm:t>
        <a:bodyPr/>
        <a:lstStyle/>
        <a:p>
          <a:endParaRPr lang="en-US"/>
        </a:p>
      </dgm:t>
    </dgm:pt>
    <dgm:pt modelId="{50F00BAA-CA8A-4FF7-94C6-C63494F2ECB3}" type="pres">
      <dgm:prSet presAssocID="{9E86FB22-04E3-43BC-B8EF-2302CBD0B60E}" presName="linear" presStyleCnt="0">
        <dgm:presLayoutVars>
          <dgm:animLvl val="lvl"/>
          <dgm:resizeHandles val="exact"/>
        </dgm:presLayoutVars>
      </dgm:prSet>
      <dgm:spPr/>
    </dgm:pt>
    <dgm:pt modelId="{A5D6E69C-A200-47AB-853B-6FEF6391F0C8}" type="pres">
      <dgm:prSet presAssocID="{B52192A5-D5FA-484E-AE76-5A7967C20B26}" presName="parentText" presStyleLbl="node1" presStyleIdx="0" presStyleCnt="1" custLinFactNeighborX="1892" custLinFactNeighborY="8015">
        <dgm:presLayoutVars>
          <dgm:chMax val="0"/>
          <dgm:bulletEnabled val="1"/>
        </dgm:presLayoutVars>
      </dgm:prSet>
      <dgm:spPr/>
    </dgm:pt>
  </dgm:ptLst>
  <dgm:cxnLst>
    <dgm:cxn modelId="{FF04B404-A659-47E6-8DC1-0DBE25F32437}" srcId="{9E86FB22-04E3-43BC-B8EF-2302CBD0B60E}" destId="{B52192A5-D5FA-484E-AE76-5A7967C20B26}" srcOrd="0" destOrd="0" parTransId="{FDF53AAC-C416-4C39-ACFD-2B7372E72BA4}" sibTransId="{EE8E4A0E-BC5C-4EBD-8A3B-C4F34FE9CB73}"/>
    <dgm:cxn modelId="{3604C915-8F1D-4870-891D-D11F46DC9B81}" type="presOf" srcId="{9E86FB22-04E3-43BC-B8EF-2302CBD0B60E}" destId="{50F00BAA-CA8A-4FF7-94C6-C63494F2ECB3}" srcOrd="0" destOrd="0" presId="urn:microsoft.com/office/officeart/2005/8/layout/vList2"/>
    <dgm:cxn modelId="{47D19AFD-A877-4E55-B16B-C5FE034AA7F4}" type="presOf" srcId="{B52192A5-D5FA-484E-AE76-5A7967C20B26}" destId="{A5D6E69C-A200-47AB-853B-6FEF6391F0C8}" srcOrd="0" destOrd="0" presId="urn:microsoft.com/office/officeart/2005/8/layout/vList2"/>
    <dgm:cxn modelId="{EE1A39AA-899F-462B-AFF6-2FFF2FB2AB2C}" type="presParOf" srcId="{50F00BAA-CA8A-4FF7-94C6-C63494F2ECB3}" destId="{A5D6E69C-A200-47AB-853B-6FEF6391F0C8}"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37CC6A1-CD3B-46A9-9199-E8E45575FA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EF6BE17-CDB8-4023-AF5F-E5A0657E7552}" type="pres">
      <dgm:prSet presAssocID="{B37CC6A1-CD3B-46A9-9199-E8E45575FA22}" presName="linear" presStyleCnt="0">
        <dgm:presLayoutVars>
          <dgm:animLvl val="lvl"/>
          <dgm:resizeHandles val="exact"/>
        </dgm:presLayoutVars>
      </dgm:prSet>
      <dgm:spPr/>
    </dgm:pt>
  </dgm:ptLst>
  <dgm:cxnLst>
    <dgm:cxn modelId="{1A2ABC15-3349-4985-BE45-CF39261FE701}" type="presOf" srcId="{B37CC6A1-CD3B-46A9-9199-E8E45575FA22}" destId="{6EF6BE17-CDB8-4023-AF5F-E5A0657E7552}"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2CC4D30-A679-4510-89C2-F3BD5B1743E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1D74F72-E2A6-4ABA-AA44-F8D73A0BFAED}" type="pres">
      <dgm:prSet presAssocID="{22CC4D30-A679-4510-89C2-F3BD5B1743EB}" presName="linear" presStyleCnt="0">
        <dgm:presLayoutVars>
          <dgm:animLvl val="lvl"/>
          <dgm:resizeHandles val="exact"/>
        </dgm:presLayoutVars>
      </dgm:prSet>
      <dgm:spPr/>
    </dgm:pt>
  </dgm:ptLst>
  <dgm:cxnLst>
    <dgm:cxn modelId="{35632C75-43F5-4F1D-BB9B-65449FC48093}" type="presOf" srcId="{22CC4D30-A679-4510-89C2-F3BD5B1743EB}" destId="{B1D74F72-E2A6-4ABA-AA44-F8D73A0BFAED}"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152DAF6-4C64-4522-872A-28E261C6B3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7CAEB4E-DF0A-411D-980F-77130326945E}">
      <dgm:prSet phldr="0" custT="0"/>
      <dgm:spPr>
        <a:solidFill>
          <a:schemeClr val="accent2"/>
        </a:solidFill>
      </dgm:spPr>
      <dgm:t>
        <a:bodyPr vert="horz" wrap="square"/>
        <a:p>
          <a:pPr algn="ctr" rtl="0">
            <a:lnSpc>
              <a:spcPct val="100000"/>
            </a:lnSpc>
            <a:spcBef>
              <a:spcPct val="0"/>
            </a:spcBef>
            <a:spcAft>
              <a:spcPct val="35000"/>
            </a:spcAft>
          </a:pPr>
          <a:r>
            <a:rPr lang="en-US" b="1" dirty="0"/>
            <a:t>Step – 1: </a:t>
          </a:r>
          <a:r>
            <a:rPr lang="en-US" dirty="0"/>
            <a:t>Visit this site -</a:t>
          </a:r>
          <a:r>
            <a:rPr/>
            <a:t/>
          </a:r>
          <a:endParaRPr/>
        </a:p>
      </dgm:t>
    </dgm:pt>
    <dgm:pt modelId="{21909090-D35B-49B3-85DC-21E844C3BD42}" cxnId="{9C2EDE73-142B-4EBB-BEF1-51CED8BFE972}" type="parTrans">
      <dgm:prSet/>
      <dgm:spPr/>
      <dgm:t>
        <a:bodyPr/>
        <a:lstStyle/>
        <a:p>
          <a:endParaRPr lang="en-US"/>
        </a:p>
      </dgm:t>
    </dgm:pt>
    <dgm:pt modelId="{9E315A86-BA75-464F-B882-EBC1A64608C1}" cxnId="{9C2EDE73-142B-4EBB-BEF1-51CED8BFE972}" type="sibTrans">
      <dgm:prSet/>
      <dgm:spPr/>
      <dgm:t>
        <a:bodyPr/>
        <a:lstStyle/>
        <a:p>
          <a:endParaRPr lang="en-US"/>
        </a:p>
      </dgm:t>
    </dgm:pt>
    <dgm:pt modelId="{AA561930-7042-4F49-96C9-2A42F8BF068E}" type="pres">
      <dgm:prSet presAssocID="{1152DAF6-4C64-4522-872A-28E261C6B390}" presName="linear" presStyleCnt="0">
        <dgm:presLayoutVars>
          <dgm:animLvl val="lvl"/>
          <dgm:resizeHandles val="exact"/>
        </dgm:presLayoutVars>
      </dgm:prSet>
      <dgm:spPr/>
    </dgm:pt>
    <dgm:pt modelId="{BEBB9C9E-461B-4468-ADD8-4DB89E9422EA}" type="pres">
      <dgm:prSet presAssocID="{A7CAEB4E-DF0A-411D-980F-77130326945E}" presName="parentText" presStyleLbl="node1" presStyleIdx="0" presStyleCnt="1" custLinFactNeighborX="89500" custLinFactNeighborY="49929">
        <dgm:presLayoutVars>
          <dgm:chMax val="0"/>
          <dgm:bulletEnabled val="1"/>
        </dgm:presLayoutVars>
      </dgm:prSet>
      <dgm:spPr/>
    </dgm:pt>
  </dgm:ptLst>
  <dgm:cxnLst>
    <dgm:cxn modelId="{9C2EDE73-142B-4EBB-BEF1-51CED8BFE972}" srcId="{1152DAF6-4C64-4522-872A-28E261C6B390}" destId="{A7CAEB4E-DF0A-411D-980F-77130326945E}" srcOrd="0" destOrd="0" parTransId="{21909090-D35B-49B3-85DC-21E844C3BD42}" sibTransId="{9E315A86-BA75-464F-B882-EBC1A64608C1}"/>
    <dgm:cxn modelId="{F21215B2-4C23-418E-B860-65567CCB3902}" type="presOf" srcId="{1152DAF6-4C64-4522-872A-28E261C6B390}" destId="{AA561930-7042-4F49-96C9-2A42F8BF068E}" srcOrd="0" destOrd="0" presId="urn:microsoft.com/office/officeart/2005/8/layout/vList2"/>
    <dgm:cxn modelId="{0C0ECBBC-4C5F-4B7A-846C-B83D1DA44F38}" type="presParOf" srcId="{AA561930-7042-4F49-96C9-2A42F8BF068E}" destId="{BEBB9C9E-461B-4468-ADD8-4DB89E9422EA}" srcOrd="0" destOrd="0" presId="urn:microsoft.com/office/officeart/2005/8/layout/vList2"/>
    <dgm:cxn modelId="{0CE28911-C920-4E61-972A-83E97F4A853F}" type="presOf" srcId="{A7CAEB4E-DF0A-411D-980F-77130326945E}" destId="{BEBB9C9E-461B-4468-ADD8-4DB89E9422EA}" srcOrd="0" destOrd="0" presId="urn:microsoft.com/office/officeart/2005/8/layout/vList2"/>
  </dgm:cxnLst>
  <dgm:bg>
    <a:solidFill>
      <a:schemeClr val="accent2"/>
    </a:solid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CBEA952-823F-48CF-96F4-0D5F67FED1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6288032B-476E-4669-A696-186406394738}">
      <dgm:prSet/>
      <dgm:spPr/>
      <dgm:t>
        <a:bodyPr/>
        <a:lstStyle/>
        <a:p>
          <a:pPr rtl="0"/>
          <a:r>
            <a:rPr lang="en-US" b="1" dirty="0"/>
            <a:t>Step – 2: </a:t>
          </a:r>
          <a:r>
            <a:rPr lang="en-US" dirty="0"/>
            <a:t>Go to the login page and enter the email id and then click the Continue button.</a:t>
          </a:r>
        </a:p>
      </dgm:t>
    </dgm:pt>
    <dgm:pt modelId="{E71461CF-DD7B-4072-9AE7-F563A42E2588}" cxnId="{B116F817-6AAF-4F43-87CB-122EAC5FE4A0}" type="parTrans">
      <dgm:prSet/>
      <dgm:spPr/>
      <dgm:t>
        <a:bodyPr/>
        <a:lstStyle/>
        <a:p>
          <a:endParaRPr lang="en-US"/>
        </a:p>
      </dgm:t>
    </dgm:pt>
    <dgm:pt modelId="{8FF3DC29-A89A-4871-8837-6DB295C982AC}" cxnId="{B116F817-6AAF-4F43-87CB-122EAC5FE4A0}" type="sibTrans">
      <dgm:prSet/>
      <dgm:spPr/>
      <dgm:t>
        <a:bodyPr/>
        <a:lstStyle/>
        <a:p>
          <a:endParaRPr lang="en-US"/>
        </a:p>
      </dgm:t>
    </dgm:pt>
    <dgm:pt modelId="{5B674715-F556-4A9D-B2DD-B481E8B75483}" type="pres">
      <dgm:prSet presAssocID="{FCBEA952-823F-48CF-96F4-0D5F67FED190}" presName="linear" presStyleCnt="0">
        <dgm:presLayoutVars>
          <dgm:animLvl val="lvl"/>
          <dgm:resizeHandles val="exact"/>
        </dgm:presLayoutVars>
      </dgm:prSet>
      <dgm:spPr/>
    </dgm:pt>
    <dgm:pt modelId="{0D76B555-398F-46CA-BFAE-F51DD95427F4}" type="pres">
      <dgm:prSet presAssocID="{6288032B-476E-4669-A696-186406394738}" presName="parentText" presStyleLbl="node1" presStyleIdx="0" presStyleCnt="1" custLinFactNeighborX="22048" custLinFactNeighborY="31840">
        <dgm:presLayoutVars>
          <dgm:chMax val="0"/>
          <dgm:bulletEnabled val="1"/>
        </dgm:presLayoutVars>
      </dgm:prSet>
      <dgm:spPr/>
    </dgm:pt>
  </dgm:ptLst>
  <dgm:cxnLst>
    <dgm:cxn modelId="{B116F817-6AAF-4F43-87CB-122EAC5FE4A0}" srcId="{FCBEA952-823F-48CF-96F4-0D5F67FED190}" destId="{6288032B-476E-4669-A696-186406394738}" srcOrd="0" destOrd="0" parTransId="{E71461CF-DD7B-4072-9AE7-F563A42E2588}" sibTransId="{8FF3DC29-A89A-4871-8837-6DB295C982AC}"/>
    <dgm:cxn modelId="{AD14041F-653B-4F76-BA0A-17524C31C083}" type="presOf" srcId="{FCBEA952-823F-48CF-96F4-0D5F67FED190}" destId="{5B674715-F556-4A9D-B2DD-B481E8B75483}" srcOrd="0" destOrd="0" presId="urn:microsoft.com/office/officeart/2005/8/layout/vList2"/>
    <dgm:cxn modelId="{9AAC75F6-3248-4D42-8531-F0A76F3D050F}" type="presOf" srcId="{6288032B-476E-4669-A696-186406394738}" destId="{0D76B555-398F-46CA-BFAE-F51DD95427F4}" srcOrd="0" destOrd="0" presId="urn:microsoft.com/office/officeart/2005/8/layout/vList2"/>
    <dgm:cxn modelId="{B30DEA01-6300-4B32-ACC4-4A92E55621CC}" type="presParOf" srcId="{5B674715-F556-4A9D-B2DD-B481E8B75483}" destId="{0D76B555-398F-46CA-BFAE-F51DD95427F4}"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CBBAAC6-4966-4D4E-9784-3CC4CA01A9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1EFFBAB-EE6E-4979-86F7-892AE4D1B988}">
      <dgm:prSet/>
      <dgm:spPr>
        <a:solidFill>
          <a:schemeClr val="accent2"/>
        </a:solidFill>
      </dgm:spPr>
      <dgm:t>
        <a:bodyPr/>
        <a:lstStyle/>
        <a:p>
          <a:pPr rtl="0"/>
          <a:r>
            <a:rPr lang="en-US" b="1" dirty="0"/>
            <a:t>Step – 3: </a:t>
          </a:r>
          <a:r>
            <a:rPr lang="en-US" dirty="0"/>
            <a:t>Enter the email id</a:t>
          </a:r>
          <a:r>
            <a:rPr lang="en-US" b="1" dirty="0"/>
            <a:t> </a:t>
          </a:r>
          <a:r>
            <a:rPr lang="en-US" dirty="0"/>
            <a:t>after we can enter the any right OTP and click the VERIFY button.</a:t>
          </a:r>
        </a:p>
      </dgm:t>
    </dgm:pt>
    <dgm:pt modelId="{CBC6D519-08F6-41E7-A4F3-CD3D957B4A80}" cxnId="{4B50A4CC-F25E-49A0-BE1A-E1711CF3E6E8}" type="parTrans">
      <dgm:prSet/>
      <dgm:spPr/>
      <dgm:t>
        <a:bodyPr/>
        <a:lstStyle/>
        <a:p>
          <a:endParaRPr lang="en-US"/>
        </a:p>
      </dgm:t>
    </dgm:pt>
    <dgm:pt modelId="{EEE23028-4133-4CBE-BE15-A57AA99E0CF6}" cxnId="{4B50A4CC-F25E-49A0-BE1A-E1711CF3E6E8}" type="sibTrans">
      <dgm:prSet/>
      <dgm:spPr/>
      <dgm:t>
        <a:bodyPr/>
        <a:lstStyle/>
        <a:p>
          <a:endParaRPr lang="en-US"/>
        </a:p>
      </dgm:t>
    </dgm:pt>
    <dgm:pt modelId="{98163D13-49C0-4F8A-AF17-112A2F2094ED}" type="pres">
      <dgm:prSet presAssocID="{2CBBAAC6-4966-4D4E-9784-3CC4CA01A9BE}" presName="linear" presStyleCnt="0">
        <dgm:presLayoutVars>
          <dgm:animLvl val="lvl"/>
          <dgm:resizeHandles val="exact"/>
        </dgm:presLayoutVars>
      </dgm:prSet>
      <dgm:spPr/>
    </dgm:pt>
    <dgm:pt modelId="{9BB9983F-47FE-4E8D-8D76-383D63CC9070}" type="pres">
      <dgm:prSet presAssocID="{E1EFFBAB-EE6E-4979-86F7-892AE4D1B988}" presName="parentText" presStyleLbl="node1" presStyleIdx="0" presStyleCnt="1" custScaleY="117419" custLinFactY="-73780" custLinFactNeighborX="0" custLinFactNeighborY="-100000">
        <dgm:presLayoutVars>
          <dgm:chMax val="0"/>
          <dgm:bulletEnabled val="1"/>
        </dgm:presLayoutVars>
      </dgm:prSet>
      <dgm:spPr/>
    </dgm:pt>
  </dgm:ptLst>
  <dgm:cxnLst>
    <dgm:cxn modelId="{E057A53D-6B91-4F21-B861-65F2536D7D8A}" type="presOf" srcId="{E1EFFBAB-EE6E-4979-86F7-892AE4D1B988}" destId="{9BB9983F-47FE-4E8D-8D76-383D63CC9070}" srcOrd="0" destOrd="0" presId="urn:microsoft.com/office/officeart/2005/8/layout/vList2"/>
    <dgm:cxn modelId="{435E2477-D8B4-4CB8-9BA4-802C1A999D23}" type="presOf" srcId="{2CBBAAC6-4966-4D4E-9784-3CC4CA01A9BE}" destId="{98163D13-49C0-4F8A-AF17-112A2F2094ED}" srcOrd="0" destOrd="0" presId="urn:microsoft.com/office/officeart/2005/8/layout/vList2"/>
    <dgm:cxn modelId="{4B50A4CC-F25E-49A0-BE1A-E1711CF3E6E8}" srcId="{2CBBAAC6-4966-4D4E-9784-3CC4CA01A9BE}" destId="{E1EFFBAB-EE6E-4979-86F7-892AE4D1B988}" srcOrd="0" destOrd="0" parTransId="{CBC6D519-08F6-41E7-A4F3-CD3D957B4A80}" sibTransId="{EEE23028-4133-4CBE-BE15-A57AA99E0CF6}"/>
    <dgm:cxn modelId="{95E9452B-14A9-4965-994B-A1FE982AFCD9}" type="presParOf" srcId="{98163D13-49C0-4F8A-AF17-112A2F2094ED}" destId="{9BB9983F-47FE-4E8D-8D76-383D63CC907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34DBE7-3E50-4712-BCFF-396289B813B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9FF3AF7-5DBF-4F2F-8407-1013DF403807}">
      <dgm:prSet/>
      <dgm:spPr>
        <a:solidFill>
          <a:schemeClr val="accent2"/>
        </a:solidFill>
      </dgm:spPr>
      <dgm:t>
        <a:bodyPr/>
        <a:lstStyle/>
        <a:p>
          <a:pPr rtl="0"/>
          <a:r>
            <a:rPr lang="en-US" b="1" dirty="0"/>
            <a:t>Step – 4: </a:t>
          </a:r>
          <a:r>
            <a:rPr lang="en-US" dirty="0"/>
            <a:t>After this request capture in the burp suite and send to the repeater.</a:t>
          </a:r>
        </a:p>
      </dgm:t>
    </dgm:pt>
    <dgm:pt modelId="{FED3D19A-D43E-4289-A163-D8E758BD0889}" cxnId="{E6222603-5E9E-4853-A966-D559E9E4B262}" type="parTrans">
      <dgm:prSet/>
      <dgm:spPr/>
      <dgm:t>
        <a:bodyPr/>
        <a:lstStyle/>
        <a:p>
          <a:endParaRPr lang="en-US"/>
        </a:p>
      </dgm:t>
    </dgm:pt>
    <dgm:pt modelId="{3F66D07C-2B73-4329-A807-508AB405D4FE}" cxnId="{E6222603-5E9E-4853-A966-D559E9E4B262}" type="sibTrans">
      <dgm:prSet/>
      <dgm:spPr/>
      <dgm:t>
        <a:bodyPr/>
        <a:lstStyle/>
        <a:p>
          <a:endParaRPr lang="en-US"/>
        </a:p>
      </dgm:t>
    </dgm:pt>
    <dgm:pt modelId="{4B7B658B-E260-4634-B72D-837795D76502}" type="pres">
      <dgm:prSet presAssocID="{1734DBE7-3E50-4712-BCFF-396289B813B7}" presName="linear" presStyleCnt="0">
        <dgm:presLayoutVars>
          <dgm:animLvl val="lvl"/>
          <dgm:resizeHandles val="exact"/>
        </dgm:presLayoutVars>
      </dgm:prSet>
      <dgm:spPr/>
    </dgm:pt>
    <dgm:pt modelId="{63073F1B-1469-4497-B288-2293E2BF3E1F}" type="pres">
      <dgm:prSet presAssocID="{D9FF3AF7-5DBF-4F2F-8407-1013DF403807}" presName="parentText" presStyleLbl="node1" presStyleIdx="0" presStyleCnt="1" custScaleX="86390" custScaleY="109393" custLinFactY="-44341" custLinFactNeighborX="-5595" custLinFactNeighborY="-100000">
        <dgm:presLayoutVars>
          <dgm:chMax val="0"/>
          <dgm:bulletEnabled val="1"/>
        </dgm:presLayoutVars>
      </dgm:prSet>
      <dgm:spPr/>
    </dgm:pt>
  </dgm:ptLst>
  <dgm:cxnLst>
    <dgm:cxn modelId="{E6222603-5E9E-4853-A966-D559E9E4B262}" srcId="{1734DBE7-3E50-4712-BCFF-396289B813B7}" destId="{D9FF3AF7-5DBF-4F2F-8407-1013DF403807}" srcOrd="0" destOrd="0" parTransId="{FED3D19A-D43E-4289-A163-D8E758BD0889}" sibTransId="{3F66D07C-2B73-4329-A807-508AB405D4FE}"/>
    <dgm:cxn modelId="{DBCC3DBF-9062-4DC5-AE5E-E5628DFF098C}" type="presOf" srcId="{D9FF3AF7-5DBF-4F2F-8407-1013DF403807}" destId="{63073F1B-1469-4497-B288-2293E2BF3E1F}" srcOrd="0" destOrd="0" presId="urn:microsoft.com/office/officeart/2005/8/layout/vList2"/>
    <dgm:cxn modelId="{1A8895FB-2E43-47BE-BB0C-404D99E63B98}" type="presOf" srcId="{1734DBE7-3E50-4712-BCFF-396289B813B7}" destId="{4B7B658B-E260-4634-B72D-837795D76502}" srcOrd="0" destOrd="0" presId="urn:microsoft.com/office/officeart/2005/8/layout/vList2"/>
    <dgm:cxn modelId="{2EFE45F4-0F4F-4E0E-AD4E-18E791D7352D}" type="presParOf" srcId="{4B7B658B-E260-4634-B72D-837795D76502}" destId="{63073F1B-1469-4497-B288-2293E2BF3E1F}"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2BC691-313E-40DC-9809-D96C485D673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5417CED-C54C-4AC2-9646-88C332410E13}">
      <dgm:prSet custT="1"/>
      <dgm:spPr/>
      <dgm:t>
        <a:bodyPr/>
        <a:lstStyle/>
        <a:p>
          <a:pPr rtl="0"/>
          <a:r>
            <a:rPr lang="en-US" sz="1600" b="1" dirty="0"/>
            <a:t>Step – 3: </a:t>
          </a:r>
          <a:r>
            <a:rPr lang="en-US" sz="1400" dirty="0"/>
            <a:t>Then Enter and you can see the html code is a reflected-on web page.</a:t>
          </a:r>
        </a:p>
      </dgm:t>
    </dgm:pt>
    <dgm:pt modelId="{6B5F5030-08C3-4315-82F1-AFD0A0B5040F}" cxnId="{C4D20E3C-7F14-4A14-8033-54C4F2804DE4}" type="parTrans">
      <dgm:prSet/>
      <dgm:spPr/>
      <dgm:t>
        <a:bodyPr/>
        <a:lstStyle/>
        <a:p>
          <a:endParaRPr lang="en-US"/>
        </a:p>
      </dgm:t>
    </dgm:pt>
    <dgm:pt modelId="{120CD278-2029-4D0F-A93A-D6B2D6CF250C}" cxnId="{C4D20E3C-7F14-4A14-8033-54C4F2804DE4}" type="sibTrans">
      <dgm:prSet/>
      <dgm:spPr/>
      <dgm:t>
        <a:bodyPr/>
        <a:lstStyle/>
        <a:p>
          <a:endParaRPr lang="en-US"/>
        </a:p>
      </dgm:t>
    </dgm:pt>
    <dgm:pt modelId="{AE5F4BB4-6FE6-402D-BFD1-ED111ADDF697}">
      <dgm:prSet custT="1"/>
      <dgm:spPr>
        <a:solidFill>
          <a:schemeClr val="accent2"/>
        </a:solidFill>
      </dgm:spPr>
      <dgm:t>
        <a:bodyPr/>
        <a:lstStyle/>
        <a:p>
          <a:pPr rtl="0"/>
          <a:r>
            <a:rPr lang="en-US" sz="1600" b="1" dirty="0"/>
            <a:t>Step – 4:</a:t>
          </a:r>
          <a:r>
            <a:rPr lang="en-US" sz="1600" dirty="0"/>
            <a:t> </a:t>
          </a:r>
          <a:r>
            <a:rPr lang="en-US" sz="1400" dirty="0"/>
            <a:t>We can click the “CLICK ME”.</a:t>
          </a:r>
        </a:p>
      </dgm:t>
    </dgm:pt>
    <dgm:pt modelId="{4DE296A5-8FA6-4833-A5CB-C26FBBE96DE8}" cxnId="{216523CF-195F-42C7-8290-7ED7F9CCEDDE}" type="parTrans">
      <dgm:prSet/>
      <dgm:spPr/>
      <dgm:t>
        <a:bodyPr/>
        <a:lstStyle/>
        <a:p>
          <a:endParaRPr lang="en-US"/>
        </a:p>
      </dgm:t>
    </dgm:pt>
    <dgm:pt modelId="{4AD65595-1AE0-43AF-BA98-62782949479C}" cxnId="{216523CF-195F-42C7-8290-7ED7F9CCEDDE}" type="sibTrans">
      <dgm:prSet/>
      <dgm:spPr/>
      <dgm:t>
        <a:bodyPr/>
        <a:lstStyle/>
        <a:p>
          <a:endParaRPr lang="en-US"/>
        </a:p>
      </dgm:t>
    </dgm:pt>
    <dgm:pt modelId="{BE2FF02B-4F92-42A3-92F8-865C77601812}" type="pres">
      <dgm:prSet presAssocID="{182BC691-313E-40DC-9809-D96C485D673D}" presName="linear" presStyleCnt="0">
        <dgm:presLayoutVars>
          <dgm:animLvl val="lvl"/>
          <dgm:resizeHandles val="exact"/>
        </dgm:presLayoutVars>
      </dgm:prSet>
      <dgm:spPr/>
    </dgm:pt>
    <dgm:pt modelId="{6B49CBFB-1D8A-44BC-AC16-4905F12B071C}" type="pres">
      <dgm:prSet presAssocID="{E5417CED-C54C-4AC2-9646-88C332410E13}" presName="parentText" presStyleLbl="node1" presStyleIdx="0" presStyleCnt="2" custScaleX="91926" custScaleY="52747">
        <dgm:presLayoutVars>
          <dgm:chMax val="0"/>
          <dgm:bulletEnabled val="1"/>
        </dgm:presLayoutVars>
      </dgm:prSet>
      <dgm:spPr/>
    </dgm:pt>
    <dgm:pt modelId="{B80B06F8-2100-4D0E-8076-79EA4008693F}" type="pres">
      <dgm:prSet presAssocID="{120CD278-2029-4D0F-A93A-D6B2D6CF250C}" presName="spacer" presStyleCnt="0"/>
      <dgm:spPr/>
    </dgm:pt>
    <dgm:pt modelId="{B87C51EE-F1CC-4A12-A0BF-8D13C7D8B35D}" type="pres">
      <dgm:prSet presAssocID="{AE5F4BB4-6FE6-402D-BFD1-ED111ADDF697}" presName="parentText" presStyleLbl="node1" presStyleIdx="1" presStyleCnt="2" custScaleX="44721" custScaleY="39308">
        <dgm:presLayoutVars>
          <dgm:chMax val="0"/>
          <dgm:bulletEnabled val="1"/>
        </dgm:presLayoutVars>
      </dgm:prSet>
      <dgm:spPr/>
    </dgm:pt>
  </dgm:ptLst>
  <dgm:cxnLst>
    <dgm:cxn modelId="{C4D20E3C-7F14-4A14-8033-54C4F2804DE4}" srcId="{182BC691-313E-40DC-9809-D96C485D673D}" destId="{E5417CED-C54C-4AC2-9646-88C332410E13}" srcOrd="0" destOrd="0" parTransId="{6B5F5030-08C3-4315-82F1-AFD0A0B5040F}" sibTransId="{120CD278-2029-4D0F-A93A-D6B2D6CF250C}"/>
    <dgm:cxn modelId="{D06BAA60-8455-4E2E-9BA2-AC945CF37902}" type="presOf" srcId="{E5417CED-C54C-4AC2-9646-88C332410E13}" destId="{6B49CBFB-1D8A-44BC-AC16-4905F12B071C}" srcOrd="0" destOrd="0" presId="urn:microsoft.com/office/officeart/2005/8/layout/vList2"/>
    <dgm:cxn modelId="{BC567E71-7A78-46A8-91B3-FC3481686E66}" type="presOf" srcId="{182BC691-313E-40DC-9809-D96C485D673D}" destId="{BE2FF02B-4F92-42A3-92F8-865C77601812}" srcOrd="0" destOrd="0" presId="urn:microsoft.com/office/officeart/2005/8/layout/vList2"/>
    <dgm:cxn modelId="{9D33A48F-FE71-4C81-8719-711A0BA6F83B}" type="presOf" srcId="{AE5F4BB4-6FE6-402D-BFD1-ED111ADDF697}" destId="{B87C51EE-F1CC-4A12-A0BF-8D13C7D8B35D}" srcOrd="0" destOrd="0" presId="urn:microsoft.com/office/officeart/2005/8/layout/vList2"/>
    <dgm:cxn modelId="{216523CF-195F-42C7-8290-7ED7F9CCEDDE}" srcId="{182BC691-313E-40DC-9809-D96C485D673D}" destId="{AE5F4BB4-6FE6-402D-BFD1-ED111ADDF697}" srcOrd="1" destOrd="0" parTransId="{4DE296A5-8FA6-4833-A5CB-C26FBBE96DE8}" sibTransId="{4AD65595-1AE0-43AF-BA98-62782949479C}"/>
    <dgm:cxn modelId="{87BD4C81-FFFA-42D0-8807-502586D86CE9}" type="presParOf" srcId="{BE2FF02B-4F92-42A3-92F8-865C77601812}" destId="{6B49CBFB-1D8A-44BC-AC16-4905F12B071C}" srcOrd="0" destOrd="0" presId="urn:microsoft.com/office/officeart/2005/8/layout/vList2"/>
    <dgm:cxn modelId="{CFAE8339-980D-46B4-B40D-F7C91B6B6A0A}" type="presParOf" srcId="{BE2FF02B-4F92-42A3-92F8-865C77601812}" destId="{B80B06F8-2100-4D0E-8076-79EA4008693F}" srcOrd="1" destOrd="0" presId="urn:microsoft.com/office/officeart/2005/8/layout/vList2"/>
    <dgm:cxn modelId="{172B093D-9AB1-490C-BC34-A51DE67568FB}" type="presParOf" srcId="{BE2FF02B-4F92-42A3-92F8-865C77601812}" destId="{B87C51EE-F1CC-4A12-A0BF-8D13C7D8B35D}" srcOrd="2"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02D863D-A99C-481C-8B3E-B5D2E42F51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8B9147-E99B-4B65-9C4F-CC5D54392809}">
      <dgm:prSet/>
      <dgm:spPr>
        <a:solidFill>
          <a:schemeClr val="accent2"/>
        </a:solidFill>
      </dgm:spPr>
      <dgm:t>
        <a:bodyPr/>
        <a:lstStyle/>
        <a:p>
          <a:pPr rtl="0"/>
          <a:r>
            <a:rPr lang="en-US" b="1" dirty="0"/>
            <a:t>Step – 5: </a:t>
          </a:r>
          <a:r>
            <a:rPr lang="en-US" dirty="0"/>
            <a:t>In this repeater we can see the request and right OTP response.</a:t>
          </a:r>
        </a:p>
      </dgm:t>
    </dgm:pt>
    <dgm:pt modelId="{A65D1DCF-E982-4D6A-A303-88838392253F}" cxnId="{2037C84D-20F3-455C-B799-87421DE2A5D8}" type="parTrans">
      <dgm:prSet/>
      <dgm:spPr/>
      <dgm:t>
        <a:bodyPr/>
        <a:lstStyle/>
        <a:p>
          <a:endParaRPr lang="en-US"/>
        </a:p>
      </dgm:t>
    </dgm:pt>
    <dgm:pt modelId="{7B5C509D-D91C-43DC-8E2E-4F36045C798A}" cxnId="{2037C84D-20F3-455C-B799-87421DE2A5D8}" type="sibTrans">
      <dgm:prSet/>
      <dgm:spPr/>
      <dgm:t>
        <a:bodyPr/>
        <a:lstStyle/>
        <a:p>
          <a:endParaRPr lang="en-US"/>
        </a:p>
      </dgm:t>
    </dgm:pt>
    <dgm:pt modelId="{26C26028-0F90-4AB8-BD06-EC89980AE0C5}" type="pres">
      <dgm:prSet presAssocID="{202D863D-A99C-481C-8B3E-B5D2E42F516D}" presName="linear" presStyleCnt="0">
        <dgm:presLayoutVars>
          <dgm:animLvl val="lvl"/>
          <dgm:resizeHandles val="exact"/>
        </dgm:presLayoutVars>
      </dgm:prSet>
      <dgm:spPr/>
    </dgm:pt>
    <dgm:pt modelId="{1EE7BFE9-C5E7-4CDE-8F1D-14495C6FA23A}" type="pres">
      <dgm:prSet presAssocID="{5E8B9147-E99B-4B65-9C4F-CC5D54392809}" presName="parentText" presStyleLbl="node1" presStyleIdx="0" presStyleCnt="1" custLinFactY="-200000" custLinFactNeighborX="-4357" custLinFactNeighborY="-262630">
        <dgm:presLayoutVars>
          <dgm:chMax val="0"/>
          <dgm:bulletEnabled val="1"/>
        </dgm:presLayoutVars>
      </dgm:prSet>
      <dgm:spPr/>
    </dgm:pt>
  </dgm:ptLst>
  <dgm:cxnLst>
    <dgm:cxn modelId="{0501D210-A387-4737-ABBB-086A13D7343C}" type="presOf" srcId="{202D863D-A99C-481C-8B3E-B5D2E42F516D}" destId="{26C26028-0F90-4AB8-BD06-EC89980AE0C5}" srcOrd="0" destOrd="0" presId="urn:microsoft.com/office/officeart/2005/8/layout/vList2"/>
    <dgm:cxn modelId="{2037C84D-20F3-455C-B799-87421DE2A5D8}" srcId="{202D863D-A99C-481C-8B3E-B5D2E42F516D}" destId="{5E8B9147-E99B-4B65-9C4F-CC5D54392809}" srcOrd="0" destOrd="0" parTransId="{A65D1DCF-E982-4D6A-A303-88838392253F}" sibTransId="{7B5C509D-D91C-43DC-8E2E-4F36045C798A}"/>
    <dgm:cxn modelId="{11C3BF8A-C0F3-45EE-AAB6-53577FC0062D}" type="presOf" srcId="{5E8B9147-E99B-4B65-9C4F-CC5D54392809}" destId="{1EE7BFE9-C5E7-4CDE-8F1D-14495C6FA23A}" srcOrd="0" destOrd="0" presId="urn:microsoft.com/office/officeart/2005/8/layout/vList2"/>
    <dgm:cxn modelId="{610CC075-B1A9-4FEA-9C48-8E19A6C45F80}" type="presParOf" srcId="{26C26028-0F90-4AB8-BD06-EC89980AE0C5}" destId="{1EE7BFE9-C5E7-4CDE-8F1D-14495C6FA23A}"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A6EDF02-EA7F-4951-8466-73C1EDCCC8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1F068D3-DE88-4E9C-95B9-CEA96E39FEF1}">
      <dgm:prSet/>
      <dgm:spPr>
        <a:solidFill>
          <a:schemeClr val="accent2"/>
        </a:solidFill>
      </dgm:spPr>
      <dgm:t>
        <a:bodyPr/>
        <a:lstStyle/>
        <a:p>
          <a:pPr rtl="0"/>
          <a:r>
            <a:rPr lang="en-US" b="1" dirty="0"/>
            <a:t>Step – 6: </a:t>
          </a:r>
          <a:r>
            <a:rPr lang="en-US" dirty="0"/>
            <a:t>After go to the browser and enter the Same email address.</a:t>
          </a:r>
          <a:r>
            <a:rPr lang="en-US" b="1" dirty="0"/>
            <a:t> </a:t>
          </a:r>
          <a:endParaRPr lang="en-US" dirty="0"/>
        </a:p>
      </dgm:t>
    </dgm:pt>
    <dgm:pt modelId="{969DC671-75D8-486E-B0B1-4CCDDABFD5E8}" cxnId="{54BA89E4-CB1E-45EA-B27B-4105B7FC3BFE}" type="parTrans">
      <dgm:prSet/>
      <dgm:spPr/>
      <dgm:t>
        <a:bodyPr/>
        <a:lstStyle/>
        <a:p>
          <a:endParaRPr lang="en-US"/>
        </a:p>
      </dgm:t>
    </dgm:pt>
    <dgm:pt modelId="{30DBC5C9-7EEF-4768-9B5C-DED622B62686}" cxnId="{54BA89E4-CB1E-45EA-B27B-4105B7FC3BFE}" type="sibTrans">
      <dgm:prSet/>
      <dgm:spPr/>
      <dgm:t>
        <a:bodyPr/>
        <a:lstStyle/>
        <a:p>
          <a:endParaRPr lang="en-US"/>
        </a:p>
      </dgm:t>
    </dgm:pt>
    <dgm:pt modelId="{CAE10A73-454A-4735-A421-E3272B0C07B9}" type="pres">
      <dgm:prSet presAssocID="{FA6EDF02-EA7F-4951-8466-73C1EDCCC865}" presName="linear" presStyleCnt="0">
        <dgm:presLayoutVars>
          <dgm:animLvl val="lvl"/>
          <dgm:resizeHandles val="exact"/>
        </dgm:presLayoutVars>
      </dgm:prSet>
      <dgm:spPr/>
    </dgm:pt>
    <dgm:pt modelId="{90035A24-51E7-43EB-864D-2BEA6AF497C0}" type="pres">
      <dgm:prSet presAssocID="{F1F068D3-DE88-4E9C-95B9-CEA96E39FEF1}" presName="parentText" presStyleLbl="node1" presStyleIdx="0" presStyleCnt="1" custLinFactY="-200000" custLinFactNeighborX="-554" custLinFactNeighborY="-230842">
        <dgm:presLayoutVars>
          <dgm:chMax val="0"/>
          <dgm:bulletEnabled val="1"/>
        </dgm:presLayoutVars>
      </dgm:prSet>
      <dgm:spPr/>
    </dgm:pt>
  </dgm:ptLst>
  <dgm:cxnLst>
    <dgm:cxn modelId="{84D39311-B7B8-44A7-92B7-5B3A4F39FD14}" type="presOf" srcId="{FA6EDF02-EA7F-4951-8466-73C1EDCCC865}" destId="{CAE10A73-454A-4735-A421-E3272B0C07B9}" srcOrd="0" destOrd="0" presId="urn:microsoft.com/office/officeart/2005/8/layout/vList2"/>
    <dgm:cxn modelId="{09628392-80C9-4A9B-8CDD-0EFAB7972176}" type="presOf" srcId="{F1F068D3-DE88-4E9C-95B9-CEA96E39FEF1}" destId="{90035A24-51E7-43EB-864D-2BEA6AF497C0}" srcOrd="0" destOrd="0" presId="urn:microsoft.com/office/officeart/2005/8/layout/vList2"/>
    <dgm:cxn modelId="{54BA89E4-CB1E-45EA-B27B-4105B7FC3BFE}" srcId="{FA6EDF02-EA7F-4951-8466-73C1EDCCC865}" destId="{F1F068D3-DE88-4E9C-95B9-CEA96E39FEF1}" srcOrd="0" destOrd="0" parTransId="{969DC671-75D8-486E-B0B1-4CCDDABFD5E8}" sibTransId="{30DBC5C9-7EEF-4768-9B5C-DED622B62686}"/>
    <dgm:cxn modelId="{7D3C3BA1-771C-42A9-A8EF-443A2429F333}" type="presParOf" srcId="{CAE10A73-454A-4735-A421-E3272B0C07B9}" destId="{90035A24-51E7-43EB-864D-2BEA6AF497C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C91BAE7-F89B-4364-AFB0-EB198D4F7B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5F57DA8-EE12-483D-A276-A34C417E886E}">
      <dgm:prSet/>
      <dgm:spPr>
        <a:solidFill>
          <a:schemeClr val="accent2"/>
        </a:solidFill>
      </dgm:spPr>
      <dgm:t>
        <a:bodyPr/>
        <a:lstStyle/>
        <a:p>
          <a:pPr rtl="0"/>
          <a:r>
            <a:rPr lang="en-US" b="1" dirty="0"/>
            <a:t>Step – 7: </a:t>
          </a:r>
          <a:r>
            <a:rPr lang="en-US" dirty="0"/>
            <a:t>After we can enter the any wrong OTP and click the VERIFY button.</a:t>
          </a:r>
        </a:p>
      </dgm:t>
    </dgm:pt>
    <dgm:pt modelId="{2F61CE42-F90B-4871-AC50-D353E00624A9}" cxnId="{F49234F2-431F-4969-8A17-CEE1B682A025}" type="parTrans">
      <dgm:prSet/>
      <dgm:spPr/>
      <dgm:t>
        <a:bodyPr/>
        <a:lstStyle/>
        <a:p>
          <a:endParaRPr lang="en-US"/>
        </a:p>
      </dgm:t>
    </dgm:pt>
    <dgm:pt modelId="{2EF8D7F1-2CBC-4936-A6CB-370534BCCADC}" cxnId="{F49234F2-431F-4969-8A17-CEE1B682A025}" type="sibTrans">
      <dgm:prSet/>
      <dgm:spPr/>
      <dgm:t>
        <a:bodyPr/>
        <a:lstStyle/>
        <a:p>
          <a:endParaRPr lang="en-US"/>
        </a:p>
      </dgm:t>
    </dgm:pt>
    <dgm:pt modelId="{5DAD1E55-58D7-4526-92F4-74993982E9AB}" type="pres">
      <dgm:prSet presAssocID="{BC91BAE7-F89B-4364-AFB0-EB198D4F7B41}" presName="linear" presStyleCnt="0">
        <dgm:presLayoutVars>
          <dgm:animLvl val="lvl"/>
          <dgm:resizeHandles val="exact"/>
        </dgm:presLayoutVars>
      </dgm:prSet>
      <dgm:spPr/>
    </dgm:pt>
    <dgm:pt modelId="{6C90FDFA-9E8F-4042-BA2F-FAC146693434}" type="pres">
      <dgm:prSet presAssocID="{55F57DA8-EE12-483D-A276-A34C417E886E}" presName="parentText" presStyleLbl="node1" presStyleIdx="0" presStyleCnt="1">
        <dgm:presLayoutVars>
          <dgm:chMax val="0"/>
          <dgm:bulletEnabled val="1"/>
        </dgm:presLayoutVars>
      </dgm:prSet>
      <dgm:spPr/>
    </dgm:pt>
  </dgm:ptLst>
  <dgm:cxnLst>
    <dgm:cxn modelId="{6F58C57A-E016-4D7E-95FC-5D9D1A243C18}" type="presOf" srcId="{55F57DA8-EE12-483D-A276-A34C417E886E}" destId="{6C90FDFA-9E8F-4042-BA2F-FAC146693434}" srcOrd="0" destOrd="0" presId="urn:microsoft.com/office/officeart/2005/8/layout/vList2"/>
    <dgm:cxn modelId="{553508EB-EA66-4F43-9F56-E973E9740BBC}" type="presOf" srcId="{BC91BAE7-F89B-4364-AFB0-EB198D4F7B41}" destId="{5DAD1E55-58D7-4526-92F4-74993982E9AB}" srcOrd="0" destOrd="0" presId="urn:microsoft.com/office/officeart/2005/8/layout/vList2"/>
    <dgm:cxn modelId="{F49234F2-431F-4969-8A17-CEE1B682A025}" srcId="{BC91BAE7-F89B-4364-AFB0-EB198D4F7B41}" destId="{55F57DA8-EE12-483D-A276-A34C417E886E}" srcOrd="0" destOrd="0" parTransId="{2F61CE42-F90B-4871-AC50-D353E00624A9}" sibTransId="{2EF8D7F1-2CBC-4936-A6CB-370534BCCADC}"/>
    <dgm:cxn modelId="{D5275B9A-9E5E-4AAE-A599-CF1CE059631A}" type="presParOf" srcId="{5DAD1E55-58D7-4526-92F4-74993982E9AB}" destId="{6C90FDFA-9E8F-4042-BA2F-FAC146693434}" srcOrd="0" destOrd="0" presId="urn:microsoft.com/office/officeart/2005/8/layout/vList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6E7477C-9A96-475C-80FC-77789ECCBD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A99E313-D16E-45BC-82C7-2D9C5E8E25EC}">
      <dgm:prSet custT="1"/>
      <dgm:spPr>
        <a:solidFill>
          <a:schemeClr val="accent2"/>
        </a:solidFill>
      </dgm:spPr>
      <dgm:t>
        <a:bodyPr/>
        <a:lstStyle/>
        <a:p>
          <a:pPr rtl="0"/>
          <a:r>
            <a:rPr lang="en-US" sz="1600" b="1" dirty="0"/>
            <a:t>Step – 8: </a:t>
          </a:r>
          <a:r>
            <a:rPr lang="en-US" sz="1400" dirty="0"/>
            <a:t>And this request capture in the burp suite and right click and select the Do intercept and select the Response to this request.</a:t>
          </a:r>
        </a:p>
      </dgm:t>
    </dgm:pt>
    <dgm:pt modelId="{D70B7000-F699-443F-BBF5-14410B010EA6}" cxnId="{2D9510C0-F72A-4A26-BC14-0DCF3C1618FB}" type="parTrans">
      <dgm:prSet/>
      <dgm:spPr/>
      <dgm:t>
        <a:bodyPr/>
        <a:lstStyle/>
        <a:p>
          <a:endParaRPr lang="en-US"/>
        </a:p>
      </dgm:t>
    </dgm:pt>
    <dgm:pt modelId="{FDA2C4FC-7B9A-489F-9032-F128CA14D2C5}" cxnId="{2D9510C0-F72A-4A26-BC14-0DCF3C1618FB}" type="sibTrans">
      <dgm:prSet/>
      <dgm:spPr/>
      <dgm:t>
        <a:bodyPr/>
        <a:lstStyle/>
        <a:p>
          <a:endParaRPr lang="en-US"/>
        </a:p>
      </dgm:t>
    </dgm:pt>
    <dgm:pt modelId="{6C89BBCB-B71F-4C80-9768-A3EB4201AF65}" type="pres">
      <dgm:prSet presAssocID="{36E7477C-9A96-475C-80FC-77789ECCBD3F}" presName="linear" presStyleCnt="0">
        <dgm:presLayoutVars>
          <dgm:animLvl val="lvl"/>
          <dgm:resizeHandles val="exact"/>
        </dgm:presLayoutVars>
      </dgm:prSet>
      <dgm:spPr/>
    </dgm:pt>
    <dgm:pt modelId="{60207169-252A-40DB-8848-3CE7B2C407CA}" type="pres">
      <dgm:prSet presAssocID="{EA99E313-D16E-45BC-82C7-2D9C5E8E25EC}" presName="parentText" presStyleLbl="node1" presStyleIdx="0" presStyleCnt="1" custLinFactY="-100000" custLinFactNeighborX="-14370" custLinFactNeighborY="-110246">
        <dgm:presLayoutVars>
          <dgm:chMax val="0"/>
          <dgm:bulletEnabled val="1"/>
        </dgm:presLayoutVars>
      </dgm:prSet>
      <dgm:spPr/>
    </dgm:pt>
  </dgm:ptLst>
  <dgm:cxnLst>
    <dgm:cxn modelId="{BB4FA21E-0D9F-4524-A0E7-2945D1DC1A0C}" type="presOf" srcId="{36E7477C-9A96-475C-80FC-77789ECCBD3F}" destId="{6C89BBCB-B71F-4C80-9768-A3EB4201AF65}" srcOrd="0" destOrd="0" presId="urn:microsoft.com/office/officeart/2005/8/layout/vList2"/>
    <dgm:cxn modelId="{5D510736-3778-419E-B49D-2024643E006D}" type="presOf" srcId="{EA99E313-D16E-45BC-82C7-2D9C5E8E25EC}" destId="{60207169-252A-40DB-8848-3CE7B2C407CA}" srcOrd="0" destOrd="0" presId="urn:microsoft.com/office/officeart/2005/8/layout/vList2"/>
    <dgm:cxn modelId="{2D9510C0-F72A-4A26-BC14-0DCF3C1618FB}" srcId="{36E7477C-9A96-475C-80FC-77789ECCBD3F}" destId="{EA99E313-D16E-45BC-82C7-2D9C5E8E25EC}" srcOrd="0" destOrd="0" parTransId="{D70B7000-F699-443F-BBF5-14410B010EA6}" sibTransId="{FDA2C4FC-7B9A-489F-9032-F128CA14D2C5}"/>
    <dgm:cxn modelId="{C2335720-E387-4F0A-B6FC-DF5C66B46096}" type="presParOf" srcId="{6C89BBCB-B71F-4C80-9768-A3EB4201AF65}" destId="{60207169-252A-40DB-8848-3CE7B2C407CA}"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9408CA0-BEB4-4B9D-BE4D-96575E73D1E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B51781C-C2F5-450C-B342-ADAD3CC739D9}">
      <dgm:prSet/>
      <dgm:spPr>
        <a:solidFill>
          <a:schemeClr val="accent2"/>
        </a:solidFill>
      </dgm:spPr>
      <dgm:t>
        <a:bodyPr/>
        <a:lstStyle/>
        <a:p>
          <a:pPr rtl="0"/>
          <a:r>
            <a:rPr lang="en-US" b="1" dirty="0"/>
            <a:t>Step – 9:</a:t>
          </a:r>
          <a:r>
            <a:rPr lang="en-US" dirty="0"/>
            <a:t> After click the Forword and we get this request. We can modify this request.</a:t>
          </a:r>
        </a:p>
      </dgm:t>
    </dgm:pt>
    <dgm:pt modelId="{57B4985A-11F3-450C-B08C-F5467CF49436}" cxnId="{89A742ED-5400-4A8D-AB47-0061A84F06E1}" type="parTrans">
      <dgm:prSet/>
      <dgm:spPr/>
      <dgm:t>
        <a:bodyPr/>
        <a:lstStyle/>
        <a:p>
          <a:endParaRPr lang="en-US"/>
        </a:p>
      </dgm:t>
    </dgm:pt>
    <dgm:pt modelId="{87D95EF5-8EAE-4F09-9A8D-7ACFC5080331}" cxnId="{89A742ED-5400-4A8D-AB47-0061A84F06E1}" type="sibTrans">
      <dgm:prSet/>
      <dgm:spPr/>
      <dgm:t>
        <a:bodyPr/>
        <a:lstStyle/>
        <a:p>
          <a:endParaRPr lang="en-US"/>
        </a:p>
      </dgm:t>
    </dgm:pt>
    <dgm:pt modelId="{861B9C37-8F89-4B56-A466-E931097FCF8B}" type="pres">
      <dgm:prSet presAssocID="{19408CA0-BEB4-4B9D-BE4D-96575E73D1E3}" presName="linear" presStyleCnt="0">
        <dgm:presLayoutVars>
          <dgm:animLvl val="lvl"/>
          <dgm:resizeHandles val="exact"/>
        </dgm:presLayoutVars>
      </dgm:prSet>
      <dgm:spPr/>
    </dgm:pt>
    <dgm:pt modelId="{D0AB0F94-9BD2-4B11-8185-1E273D9D18E2}" type="pres">
      <dgm:prSet presAssocID="{9B51781C-C2F5-450C-B342-ADAD3CC739D9}" presName="parentText" presStyleLbl="node1" presStyleIdx="0" presStyleCnt="1" custLinFactY="-100591" custLinFactNeighborX="-9108" custLinFactNeighborY="-200000">
        <dgm:presLayoutVars>
          <dgm:chMax val="0"/>
          <dgm:bulletEnabled val="1"/>
        </dgm:presLayoutVars>
      </dgm:prSet>
      <dgm:spPr/>
    </dgm:pt>
  </dgm:ptLst>
  <dgm:cxnLst>
    <dgm:cxn modelId="{1B11B041-610A-4EFF-A9FA-A0DD46F6415D}" type="presOf" srcId="{9B51781C-C2F5-450C-B342-ADAD3CC739D9}" destId="{D0AB0F94-9BD2-4B11-8185-1E273D9D18E2}" srcOrd="0" destOrd="0" presId="urn:microsoft.com/office/officeart/2005/8/layout/vList2"/>
    <dgm:cxn modelId="{0D82038F-D323-4B7F-90B7-FC7AC4592659}" type="presOf" srcId="{19408CA0-BEB4-4B9D-BE4D-96575E73D1E3}" destId="{861B9C37-8F89-4B56-A466-E931097FCF8B}" srcOrd="0" destOrd="0" presId="urn:microsoft.com/office/officeart/2005/8/layout/vList2"/>
    <dgm:cxn modelId="{89A742ED-5400-4A8D-AB47-0061A84F06E1}" srcId="{19408CA0-BEB4-4B9D-BE4D-96575E73D1E3}" destId="{9B51781C-C2F5-450C-B342-ADAD3CC739D9}" srcOrd="0" destOrd="0" parTransId="{57B4985A-11F3-450C-B08C-F5467CF49436}" sibTransId="{87D95EF5-8EAE-4F09-9A8D-7ACFC5080331}"/>
    <dgm:cxn modelId="{79B3FBD2-3BFC-46FC-ACA4-21C1DAED9E8D}" type="presParOf" srcId="{861B9C37-8F89-4B56-A466-E931097FCF8B}" destId="{D0AB0F94-9BD2-4B11-8185-1E273D9D18E2}"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902F216-5DA4-496C-BA87-C681B64AEE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B098C8E-1DDB-4D1E-906F-343372F57A11}">
      <dgm:prSet/>
      <dgm:spPr>
        <a:solidFill>
          <a:schemeClr val="accent2"/>
        </a:solidFill>
      </dgm:spPr>
      <dgm:t>
        <a:bodyPr/>
        <a:lstStyle/>
        <a:p>
          <a:pPr rtl="0"/>
          <a:r>
            <a:rPr lang="en-US" b="1" dirty="0"/>
            <a:t>Step – 10: </a:t>
          </a:r>
          <a:r>
            <a:rPr lang="en-US" dirty="0"/>
            <a:t>After go to the repeater tab and copy this code.</a:t>
          </a:r>
        </a:p>
      </dgm:t>
    </dgm:pt>
    <dgm:pt modelId="{B3744902-4AEC-4370-97E4-C7F17E1DAC44}" cxnId="{6CD7F33E-AF38-4E15-9C87-61D111686760}" type="parTrans">
      <dgm:prSet/>
      <dgm:spPr/>
      <dgm:t>
        <a:bodyPr/>
        <a:lstStyle/>
        <a:p>
          <a:endParaRPr lang="en-US"/>
        </a:p>
      </dgm:t>
    </dgm:pt>
    <dgm:pt modelId="{01A07CB0-3118-4C0B-8A73-0FAAB831592F}" cxnId="{6CD7F33E-AF38-4E15-9C87-61D111686760}" type="sibTrans">
      <dgm:prSet/>
      <dgm:spPr/>
      <dgm:t>
        <a:bodyPr/>
        <a:lstStyle/>
        <a:p>
          <a:endParaRPr lang="en-US"/>
        </a:p>
      </dgm:t>
    </dgm:pt>
    <dgm:pt modelId="{23D5305B-4F63-4419-8B28-BB9DADEEAF10}" type="pres">
      <dgm:prSet presAssocID="{8902F216-5DA4-496C-BA87-C681B64AEE4B}" presName="linear" presStyleCnt="0">
        <dgm:presLayoutVars>
          <dgm:animLvl val="lvl"/>
          <dgm:resizeHandles val="exact"/>
        </dgm:presLayoutVars>
      </dgm:prSet>
      <dgm:spPr/>
    </dgm:pt>
    <dgm:pt modelId="{9BFCA909-757C-4216-B8EF-4B565418F6BB}" type="pres">
      <dgm:prSet presAssocID="{9B098C8E-1DDB-4D1E-906F-343372F57A11}" presName="parentText" presStyleLbl="node1" presStyleIdx="0" presStyleCnt="1" custLinFactY="-50295" custLinFactNeighborX="-554" custLinFactNeighborY="-100000">
        <dgm:presLayoutVars>
          <dgm:chMax val="0"/>
          <dgm:bulletEnabled val="1"/>
        </dgm:presLayoutVars>
      </dgm:prSet>
      <dgm:spPr/>
    </dgm:pt>
  </dgm:ptLst>
  <dgm:cxnLst>
    <dgm:cxn modelId="{6CD7F33E-AF38-4E15-9C87-61D111686760}" srcId="{8902F216-5DA4-496C-BA87-C681B64AEE4B}" destId="{9B098C8E-1DDB-4D1E-906F-343372F57A11}" srcOrd="0" destOrd="0" parTransId="{B3744902-4AEC-4370-97E4-C7F17E1DAC44}" sibTransId="{01A07CB0-3118-4C0B-8A73-0FAAB831592F}"/>
    <dgm:cxn modelId="{DE00DEAD-AC38-432A-8CDB-7AE3FAB667FC}" type="presOf" srcId="{8902F216-5DA4-496C-BA87-C681B64AEE4B}" destId="{23D5305B-4F63-4419-8B28-BB9DADEEAF10}" srcOrd="0" destOrd="0" presId="urn:microsoft.com/office/officeart/2005/8/layout/vList2"/>
    <dgm:cxn modelId="{8D37E8FC-A408-4737-B246-AA2B4F4D3E99}" type="presOf" srcId="{9B098C8E-1DDB-4D1E-906F-343372F57A11}" destId="{9BFCA909-757C-4216-B8EF-4B565418F6BB}" srcOrd="0" destOrd="0" presId="urn:microsoft.com/office/officeart/2005/8/layout/vList2"/>
    <dgm:cxn modelId="{FEAF9875-B17D-4792-A88B-E4770BADB6FD}" type="presParOf" srcId="{23D5305B-4F63-4419-8B28-BB9DADEEAF10}" destId="{9BFCA909-757C-4216-B8EF-4B565418F6BB}"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67F00BE-D341-4642-89C8-A6F09614DA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CBD5F2E-B320-4A0A-B9BD-95C228F36CD3}">
      <dgm:prSet custT="1"/>
      <dgm:spPr>
        <a:solidFill>
          <a:schemeClr val="accent2"/>
        </a:solidFill>
      </dgm:spPr>
      <dgm:t>
        <a:bodyPr/>
        <a:lstStyle/>
        <a:p>
          <a:pPr rtl="0"/>
          <a:r>
            <a:rPr lang="en-US" sz="1600" b="1" dirty="0"/>
            <a:t>Step – 11: </a:t>
          </a:r>
          <a:r>
            <a:rPr lang="en-US" sz="1400" dirty="0"/>
            <a:t>After paste the code and the 403 Forbidden replace the 200 ok. After click the </a:t>
          </a:r>
          <a:r>
            <a:rPr lang="en-US" sz="1400" dirty="0" err="1"/>
            <a:t>Forword</a:t>
          </a:r>
          <a:r>
            <a:rPr lang="en-US" sz="1400" dirty="0"/>
            <a:t>.</a:t>
          </a:r>
        </a:p>
      </dgm:t>
    </dgm:pt>
    <dgm:pt modelId="{FDC26AB6-23E4-46FF-A215-D97C81CF5E22}" cxnId="{DD730520-E5C9-4399-910E-B5B6CA1D7482}" type="parTrans">
      <dgm:prSet/>
      <dgm:spPr/>
      <dgm:t>
        <a:bodyPr/>
        <a:lstStyle/>
        <a:p>
          <a:endParaRPr lang="en-US"/>
        </a:p>
      </dgm:t>
    </dgm:pt>
    <dgm:pt modelId="{082C539D-C1A1-4C72-9314-BB6843FCD6E7}" cxnId="{DD730520-E5C9-4399-910E-B5B6CA1D7482}" type="sibTrans">
      <dgm:prSet/>
      <dgm:spPr/>
      <dgm:t>
        <a:bodyPr/>
        <a:lstStyle/>
        <a:p>
          <a:endParaRPr lang="en-US"/>
        </a:p>
      </dgm:t>
    </dgm:pt>
    <dgm:pt modelId="{C660AA80-670A-4AC6-A9A3-8FBBAC6D6CC7}" type="pres">
      <dgm:prSet presAssocID="{A67F00BE-D341-4642-89C8-A6F09614DA90}" presName="linear" presStyleCnt="0">
        <dgm:presLayoutVars>
          <dgm:animLvl val="lvl"/>
          <dgm:resizeHandles val="exact"/>
        </dgm:presLayoutVars>
      </dgm:prSet>
      <dgm:spPr/>
    </dgm:pt>
    <dgm:pt modelId="{33F61994-355D-4B08-86E1-BFDDE7A015C0}" type="pres">
      <dgm:prSet presAssocID="{FCBD5F2E-B320-4A0A-B9BD-95C228F36CD3}" presName="parentText" presStyleLbl="node1" presStyleIdx="0" presStyleCnt="1" custLinFactNeighborX="-211" custLinFactNeighborY="-57806">
        <dgm:presLayoutVars>
          <dgm:chMax val="0"/>
          <dgm:bulletEnabled val="1"/>
        </dgm:presLayoutVars>
      </dgm:prSet>
      <dgm:spPr/>
    </dgm:pt>
  </dgm:ptLst>
  <dgm:cxnLst>
    <dgm:cxn modelId="{DD730520-E5C9-4399-910E-B5B6CA1D7482}" srcId="{A67F00BE-D341-4642-89C8-A6F09614DA90}" destId="{FCBD5F2E-B320-4A0A-B9BD-95C228F36CD3}" srcOrd="0" destOrd="0" parTransId="{FDC26AB6-23E4-46FF-A215-D97C81CF5E22}" sibTransId="{082C539D-C1A1-4C72-9314-BB6843FCD6E7}"/>
    <dgm:cxn modelId="{A94B1BC2-15F4-4201-9E28-317547D4085E}" type="presOf" srcId="{FCBD5F2E-B320-4A0A-B9BD-95C228F36CD3}" destId="{33F61994-355D-4B08-86E1-BFDDE7A015C0}" srcOrd="0" destOrd="0" presId="urn:microsoft.com/office/officeart/2005/8/layout/vList2"/>
    <dgm:cxn modelId="{E4CC0ADF-6D10-4D67-9CCD-8DA16FF09312}" type="presOf" srcId="{A67F00BE-D341-4642-89C8-A6F09614DA90}" destId="{C660AA80-670A-4AC6-A9A3-8FBBAC6D6CC7}" srcOrd="0" destOrd="0" presId="urn:microsoft.com/office/officeart/2005/8/layout/vList2"/>
    <dgm:cxn modelId="{2598845D-A587-4E05-83CE-3AF5B0C9F403}" type="presParOf" srcId="{C660AA80-670A-4AC6-A9A3-8FBBAC6D6CC7}" destId="{33F61994-355D-4B08-86E1-BFDDE7A015C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EB3A0C4-451F-4C0E-946A-D23EB6CFA1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BCEB873-9C77-412C-BE22-3BBBEADD1ACA}">
      <dgm:prSet/>
      <dgm:spPr>
        <a:solidFill>
          <a:schemeClr val="accent2"/>
        </a:solidFill>
      </dgm:spPr>
      <dgm:t>
        <a:bodyPr/>
        <a:lstStyle/>
        <a:p>
          <a:pPr rtl="0"/>
          <a:r>
            <a:rPr lang="en-US" b="1" dirty="0"/>
            <a:t>Step – 12: </a:t>
          </a:r>
          <a:r>
            <a:rPr lang="en-US" dirty="0"/>
            <a:t>As a result, this account created successfully.</a:t>
          </a:r>
        </a:p>
      </dgm:t>
    </dgm:pt>
    <dgm:pt modelId="{1D6FB53B-5F4F-4D62-905A-3BE18247B2AD}" cxnId="{B0D4B6B6-1BE3-42D4-AF44-86B8822C8429}" type="parTrans">
      <dgm:prSet/>
      <dgm:spPr/>
      <dgm:t>
        <a:bodyPr/>
        <a:lstStyle/>
        <a:p>
          <a:endParaRPr lang="en-US"/>
        </a:p>
      </dgm:t>
    </dgm:pt>
    <dgm:pt modelId="{540BE143-F56A-4A24-9958-37F5E94E1E3A}" cxnId="{B0D4B6B6-1BE3-42D4-AF44-86B8822C8429}" type="sibTrans">
      <dgm:prSet/>
      <dgm:spPr/>
      <dgm:t>
        <a:bodyPr/>
        <a:lstStyle/>
        <a:p>
          <a:endParaRPr lang="en-US"/>
        </a:p>
      </dgm:t>
    </dgm:pt>
    <dgm:pt modelId="{D2BC8C9C-A2D8-4D53-B5C3-EA16E1A5AEFC}" type="pres">
      <dgm:prSet presAssocID="{5EB3A0C4-451F-4C0E-946A-D23EB6CFA1B6}" presName="linear" presStyleCnt="0">
        <dgm:presLayoutVars>
          <dgm:animLvl val="lvl"/>
          <dgm:resizeHandles val="exact"/>
        </dgm:presLayoutVars>
      </dgm:prSet>
      <dgm:spPr/>
    </dgm:pt>
    <dgm:pt modelId="{E62E11B7-2A04-40AB-AFD0-BDFC5707752E}" type="pres">
      <dgm:prSet presAssocID="{0BCEB873-9C77-412C-BE22-3BBBEADD1ACA}" presName="parentText" presStyleLbl="node1" presStyleIdx="0" presStyleCnt="1" custLinFactNeighborX="2829" custLinFactNeighborY="283">
        <dgm:presLayoutVars>
          <dgm:chMax val="0"/>
          <dgm:bulletEnabled val="1"/>
        </dgm:presLayoutVars>
      </dgm:prSet>
      <dgm:spPr/>
    </dgm:pt>
  </dgm:ptLst>
  <dgm:cxnLst>
    <dgm:cxn modelId="{4FA9DB10-6914-4A8D-9582-18D2A106C8BE}" type="presOf" srcId="{5EB3A0C4-451F-4C0E-946A-D23EB6CFA1B6}" destId="{D2BC8C9C-A2D8-4D53-B5C3-EA16E1A5AEFC}" srcOrd="0" destOrd="0" presId="urn:microsoft.com/office/officeart/2005/8/layout/vList2"/>
    <dgm:cxn modelId="{B0D4B6B6-1BE3-42D4-AF44-86B8822C8429}" srcId="{5EB3A0C4-451F-4C0E-946A-D23EB6CFA1B6}" destId="{0BCEB873-9C77-412C-BE22-3BBBEADD1ACA}" srcOrd="0" destOrd="0" parTransId="{1D6FB53B-5F4F-4D62-905A-3BE18247B2AD}" sibTransId="{540BE143-F56A-4A24-9958-37F5E94E1E3A}"/>
    <dgm:cxn modelId="{C9F128F5-7013-4F77-85F8-5A61D42C4EE3}" type="presOf" srcId="{0BCEB873-9C77-412C-BE22-3BBBEADD1ACA}" destId="{E62E11B7-2A04-40AB-AFD0-BDFC5707752E}" srcOrd="0" destOrd="0" presId="urn:microsoft.com/office/officeart/2005/8/layout/vList2"/>
    <dgm:cxn modelId="{31D951E5-CDCB-478B-A20B-DF85FA3220BD}" type="presParOf" srcId="{D2BC8C9C-A2D8-4D53-B5C3-EA16E1A5AEFC}" destId="{E62E11B7-2A04-40AB-AFD0-BDFC5707752E}"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88208AB-4198-402A-BBEC-DF72575F8B0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F64AEEB-F676-4B46-BE1D-5DB4F84161E9}">
      <dgm:prSet phldrT="[Text]" custT="1"/>
      <dgm:spPr/>
      <dgm:t>
        <a:bodyPr/>
        <a:lstStyle/>
        <a:p>
          <a:pPr>
            <a:buNone/>
          </a:pPr>
          <a:r>
            <a:rPr lang="en-US" sz="1800" dirty="0"/>
            <a:t>Step 1: - I visit the website and navigate to the login screen.</a:t>
          </a:r>
        </a:p>
      </dgm:t>
    </dgm:pt>
    <dgm:pt modelId="{DF5C0F33-ECB8-4CC3-A318-20D35CF87F6A}" cxnId="{16DCBAA9-6035-4228-B61B-386FFCA2C3CC}" type="parTrans">
      <dgm:prSet/>
      <dgm:spPr/>
      <dgm:t>
        <a:bodyPr/>
        <a:lstStyle/>
        <a:p>
          <a:endParaRPr lang="en-US"/>
        </a:p>
      </dgm:t>
    </dgm:pt>
    <dgm:pt modelId="{99B544A5-0CC4-4FC0-898B-5D07EF1E6295}" cxnId="{16DCBAA9-6035-4228-B61B-386FFCA2C3CC}" type="sibTrans">
      <dgm:prSet/>
      <dgm:spPr/>
      <dgm:t>
        <a:bodyPr/>
        <a:lstStyle/>
        <a:p>
          <a:endParaRPr lang="en-US"/>
        </a:p>
      </dgm:t>
    </dgm:pt>
    <dgm:pt modelId="{631E39AF-4C5F-4F65-92D7-863870AB4E89}" type="pres">
      <dgm:prSet presAssocID="{188208AB-4198-402A-BBEC-DF72575F8B03}" presName="linear" presStyleCnt="0">
        <dgm:presLayoutVars>
          <dgm:animLvl val="lvl"/>
          <dgm:resizeHandles val="exact"/>
        </dgm:presLayoutVars>
      </dgm:prSet>
      <dgm:spPr/>
    </dgm:pt>
    <dgm:pt modelId="{293AFE0E-B5FE-4A12-A541-104BA347C7B2}" type="pres">
      <dgm:prSet presAssocID="{7F64AEEB-F676-4B46-BE1D-5DB4F84161E9}" presName="parentText" presStyleLbl="node1" presStyleIdx="0" presStyleCnt="1" custScaleX="82217" custScaleY="22069">
        <dgm:presLayoutVars>
          <dgm:chMax val="0"/>
          <dgm:bulletEnabled val="1"/>
        </dgm:presLayoutVars>
      </dgm:prSet>
      <dgm:spPr/>
    </dgm:pt>
  </dgm:ptLst>
  <dgm:cxnLst>
    <dgm:cxn modelId="{0055328B-56C2-4A0D-BFAB-C3E45FA6905A}" type="presOf" srcId="{7F64AEEB-F676-4B46-BE1D-5DB4F84161E9}" destId="{293AFE0E-B5FE-4A12-A541-104BA347C7B2}" srcOrd="0" destOrd="0" presId="urn:microsoft.com/office/officeart/2005/8/layout/vList2"/>
    <dgm:cxn modelId="{16DCBAA9-6035-4228-B61B-386FFCA2C3CC}" srcId="{188208AB-4198-402A-BBEC-DF72575F8B03}" destId="{7F64AEEB-F676-4B46-BE1D-5DB4F84161E9}" srcOrd="0" destOrd="0" parTransId="{DF5C0F33-ECB8-4CC3-A318-20D35CF87F6A}" sibTransId="{99B544A5-0CC4-4FC0-898B-5D07EF1E6295}"/>
    <dgm:cxn modelId="{61A84BF6-440C-4171-99EB-95C7CF0631B5}" type="presOf" srcId="{188208AB-4198-402A-BBEC-DF72575F8B03}" destId="{631E39AF-4C5F-4F65-92D7-863870AB4E89}" srcOrd="0" destOrd="0" presId="urn:microsoft.com/office/officeart/2005/8/layout/vList2"/>
    <dgm:cxn modelId="{D7045F09-5775-4064-9EF7-16BFE6FF1AE9}" type="presParOf" srcId="{631E39AF-4C5F-4F65-92D7-863870AB4E89}" destId="{293AFE0E-B5FE-4A12-A541-104BA347C7B2}"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88208AB-4198-402A-BBEC-DF72575F8B0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FA85D4-645D-45D8-8554-13ED70AF036D}">
      <dgm:prSet custT="1"/>
      <dgm:spPr/>
      <dgm:t>
        <a:bodyPr/>
        <a:lstStyle/>
        <a:p>
          <a:pPr>
            <a:buNone/>
          </a:pPr>
          <a:r>
            <a:rPr lang="en-US" sz="1800" b="1" dirty="0"/>
            <a:t>Step 2. </a:t>
          </a:r>
          <a:r>
            <a:rPr lang="en-US" sz="1800" dirty="0"/>
            <a:t>And then create account and fill up the form</a:t>
          </a:r>
        </a:p>
      </dgm:t>
    </dgm:pt>
    <dgm:pt modelId="{C85C2C89-A3CB-4408-8506-B4AD33018E59}" cxnId="{86D28F77-968E-4F8A-A738-8E0A23757F6B}" type="parTrans">
      <dgm:prSet/>
      <dgm:spPr/>
      <dgm:t>
        <a:bodyPr/>
        <a:lstStyle/>
        <a:p>
          <a:endParaRPr lang="en-US"/>
        </a:p>
      </dgm:t>
    </dgm:pt>
    <dgm:pt modelId="{25F8A239-A3B3-48E8-8DDE-A74964D609F6}" cxnId="{86D28F77-968E-4F8A-A738-8E0A23757F6B}" type="sibTrans">
      <dgm:prSet/>
      <dgm:spPr/>
      <dgm:t>
        <a:bodyPr/>
        <a:lstStyle/>
        <a:p>
          <a:endParaRPr lang="en-US"/>
        </a:p>
      </dgm:t>
    </dgm:pt>
    <dgm:pt modelId="{631E39AF-4C5F-4F65-92D7-863870AB4E89}" type="pres">
      <dgm:prSet presAssocID="{188208AB-4198-402A-BBEC-DF72575F8B03}" presName="linear" presStyleCnt="0">
        <dgm:presLayoutVars>
          <dgm:animLvl val="lvl"/>
          <dgm:resizeHandles val="exact"/>
        </dgm:presLayoutVars>
      </dgm:prSet>
      <dgm:spPr/>
    </dgm:pt>
    <dgm:pt modelId="{BF845566-7F47-4002-93F9-28CB9ECABA4A}" type="pres">
      <dgm:prSet presAssocID="{6BFA85D4-645D-45D8-8554-13ED70AF036D}" presName="parentText" presStyleLbl="node1" presStyleIdx="0" presStyleCnt="1" custScaleX="75896" custLinFactY="-100000" custLinFactNeighborX="2134" custLinFactNeighborY="-163876">
        <dgm:presLayoutVars>
          <dgm:chMax val="0"/>
          <dgm:bulletEnabled val="1"/>
        </dgm:presLayoutVars>
      </dgm:prSet>
      <dgm:spPr/>
    </dgm:pt>
  </dgm:ptLst>
  <dgm:cxnLst>
    <dgm:cxn modelId="{51CBB13E-C935-4E32-A86F-086BC0FF34C2}" type="presOf" srcId="{6BFA85D4-645D-45D8-8554-13ED70AF036D}" destId="{BF845566-7F47-4002-93F9-28CB9ECABA4A}" srcOrd="0" destOrd="0" presId="urn:microsoft.com/office/officeart/2005/8/layout/vList2"/>
    <dgm:cxn modelId="{86D28F77-968E-4F8A-A738-8E0A23757F6B}" srcId="{188208AB-4198-402A-BBEC-DF72575F8B03}" destId="{6BFA85D4-645D-45D8-8554-13ED70AF036D}" srcOrd="0" destOrd="0" parTransId="{C85C2C89-A3CB-4408-8506-B4AD33018E59}" sibTransId="{25F8A239-A3B3-48E8-8DDE-A74964D609F6}"/>
    <dgm:cxn modelId="{61A84BF6-440C-4171-99EB-95C7CF0631B5}" type="presOf" srcId="{188208AB-4198-402A-BBEC-DF72575F8B03}" destId="{631E39AF-4C5F-4F65-92D7-863870AB4E89}" srcOrd="0" destOrd="0" presId="urn:microsoft.com/office/officeart/2005/8/layout/vList2"/>
    <dgm:cxn modelId="{FAAA8D9B-F095-4C55-8E0F-5D7453F9A739}" type="presParOf" srcId="{631E39AF-4C5F-4F65-92D7-863870AB4E89}" destId="{BF845566-7F47-4002-93F9-28CB9ECABA4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80809B-7F6E-443C-9FE6-1CC6ACDC074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8BAEF9E-DA07-48D1-A5D8-47AF7A5CA576}">
      <dgm:prSet/>
      <dgm:spPr/>
      <dgm:t>
        <a:bodyPr/>
        <a:lstStyle/>
        <a:p>
          <a:pPr rtl="0"/>
          <a:r>
            <a:rPr lang="en-US" b="1"/>
            <a:t>Step – 5: </a:t>
          </a:r>
          <a:r>
            <a:rPr lang="en-US"/>
            <a:t>As a result, we can redirect to the google.</a:t>
          </a:r>
        </a:p>
      </dgm:t>
    </dgm:pt>
    <dgm:pt modelId="{C6F37B18-E9F5-496C-9EAA-D39DB7C12E41}" cxnId="{A47782CF-A4F7-4B75-A9D6-321CC19DE57F}" type="parTrans">
      <dgm:prSet/>
      <dgm:spPr/>
      <dgm:t>
        <a:bodyPr/>
        <a:lstStyle/>
        <a:p>
          <a:endParaRPr lang="en-US"/>
        </a:p>
      </dgm:t>
    </dgm:pt>
    <dgm:pt modelId="{05775275-8BC7-45C1-AB8F-0AD1ACBE9E9D}" cxnId="{A47782CF-A4F7-4B75-A9D6-321CC19DE57F}" type="sibTrans">
      <dgm:prSet/>
      <dgm:spPr/>
      <dgm:t>
        <a:bodyPr/>
        <a:lstStyle/>
        <a:p>
          <a:endParaRPr lang="en-US"/>
        </a:p>
      </dgm:t>
    </dgm:pt>
    <dgm:pt modelId="{C715B0AC-33F4-4A98-91AB-CDBEA283F154}" type="pres">
      <dgm:prSet presAssocID="{2680809B-7F6E-443C-9FE6-1CC6ACDC074D}" presName="linear" presStyleCnt="0">
        <dgm:presLayoutVars>
          <dgm:animLvl val="lvl"/>
          <dgm:resizeHandles val="exact"/>
        </dgm:presLayoutVars>
      </dgm:prSet>
      <dgm:spPr/>
    </dgm:pt>
    <dgm:pt modelId="{669FA23F-5E6C-4FED-8B6E-9A15DDE7E4BD}" type="pres">
      <dgm:prSet presAssocID="{48BAEF9E-DA07-48D1-A5D8-47AF7A5CA576}" presName="parentText" presStyleLbl="node1" presStyleIdx="0" presStyleCnt="1" custLinFactNeighborX="44950" custLinFactNeighborY="-34480">
        <dgm:presLayoutVars>
          <dgm:chMax val="0"/>
          <dgm:bulletEnabled val="1"/>
        </dgm:presLayoutVars>
      </dgm:prSet>
      <dgm:spPr/>
    </dgm:pt>
  </dgm:ptLst>
  <dgm:cxnLst>
    <dgm:cxn modelId="{BEAAE508-2FC7-4CF8-AEF5-C3140EACB102}" type="presOf" srcId="{48BAEF9E-DA07-48D1-A5D8-47AF7A5CA576}" destId="{669FA23F-5E6C-4FED-8B6E-9A15DDE7E4BD}" srcOrd="0" destOrd="0" presId="urn:microsoft.com/office/officeart/2005/8/layout/vList2"/>
    <dgm:cxn modelId="{D5834479-703D-42E4-B08E-9A9AB8DE3819}" type="presOf" srcId="{2680809B-7F6E-443C-9FE6-1CC6ACDC074D}" destId="{C715B0AC-33F4-4A98-91AB-CDBEA283F154}" srcOrd="0" destOrd="0" presId="urn:microsoft.com/office/officeart/2005/8/layout/vList2"/>
    <dgm:cxn modelId="{A47782CF-A4F7-4B75-A9D6-321CC19DE57F}" srcId="{2680809B-7F6E-443C-9FE6-1CC6ACDC074D}" destId="{48BAEF9E-DA07-48D1-A5D8-47AF7A5CA576}" srcOrd="0" destOrd="0" parTransId="{C6F37B18-E9F5-496C-9EAA-D39DB7C12E41}" sibTransId="{05775275-8BC7-45C1-AB8F-0AD1ACBE9E9D}"/>
    <dgm:cxn modelId="{F8FAFB61-9676-4CCF-BD7E-8A961BCC5FAA}" type="presParOf" srcId="{C715B0AC-33F4-4A98-91AB-CDBEA283F154}" destId="{669FA23F-5E6C-4FED-8B6E-9A15DDE7E4BD}"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88208AB-4198-402A-BBEC-DF72575F8B0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FA85D4-645D-45D8-8554-13ED70AF036D}">
      <dgm:prSet custT="1"/>
      <dgm:spPr/>
      <dgm:t>
        <a:bodyPr/>
        <a:lstStyle/>
        <a:p>
          <a:pPr>
            <a:buNone/>
          </a:pPr>
          <a:r>
            <a:rPr lang="en-US" sz="1800" dirty="0"/>
            <a:t>Step 3:- After verify your mobile number and enter random six-digit OTP, click on the submit button.</a:t>
          </a:r>
        </a:p>
      </dgm:t>
    </dgm:pt>
    <dgm:pt modelId="{C85C2C89-A3CB-4408-8506-B4AD33018E59}" cxnId="{86D28F77-968E-4F8A-A738-8E0A23757F6B}" type="parTrans">
      <dgm:prSet/>
      <dgm:spPr/>
      <dgm:t>
        <a:bodyPr/>
        <a:lstStyle/>
        <a:p>
          <a:endParaRPr lang="en-US"/>
        </a:p>
      </dgm:t>
    </dgm:pt>
    <dgm:pt modelId="{25F8A239-A3B3-48E8-8DDE-A74964D609F6}" cxnId="{86D28F77-968E-4F8A-A738-8E0A23757F6B}" type="sibTrans">
      <dgm:prSet/>
      <dgm:spPr/>
      <dgm:t>
        <a:bodyPr/>
        <a:lstStyle/>
        <a:p>
          <a:endParaRPr lang="en-US"/>
        </a:p>
      </dgm:t>
    </dgm:pt>
    <dgm:pt modelId="{631E39AF-4C5F-4F65-92D7-863870AB4E89}" type="pres">
      <dgm:prSet presAssocID="{188208AB-4198-402A-BBEC-DF72575F8B03}" presName="linear" presStyleCnt="0">
        <dgm:presLayoutVars>
          <dgm:animLvl val="lvl"/>
          <dgm:resizeHandles val="exact"/>
        </dgm:presLayoutVars>
      </dgm:prSet>
      <dgm:spPr/>
    </dgm:pt>
    <dgm:pt modelId="{BF845566-7F47-4002-93F9-28CB9ECABA4A}" type="pres">
      <dgm:prSet presAssocID="{6BFA85D4-645D-45D8-8554-13ED70AF036D}" presName="parentText" presStyleLbl="node1" presStyleIdx="0" presStyleCnt="1" custScaleX="122940" custScaleY="240845" custLinFactY="-100000" custLinFactNeighborX="2134" custLinFactNeighborY="-163876">
        <dgm:presLayoutVars>
          <dgm:chMax val="0"/>
          <dgm:bulletEnabled val="1"/>
        </dgm:presLayoutVars>
      </dgm:prSet>
      <dgm:spPr/>
    </dgm:pt>
  </dgm:ptLst>
  <dgm:cxnLst>
    <dgm:cxn modelId="{51CBB13E-C935-4E32-A86F-086BC0FF34C2}" type="presOf" srcId="{6BFA85D4-645D-45D8-8554-13ED70AF036D}" destId="{BF845566-7F47-4002-93F9-28CB9ECABA4A}" srcOrd="0" destOrd="0" presId="urn:microsoft.com/office/officeart/2005/8/layout/vList2"/>
    <dgm:cxn modelId="{86D28F77-968E-4F8A-A738-8E0A23757F6B}" srcId="{188208AB-4198-402A-BBEC-DF72575F8B03}" destId="{6BFA85D4-645D-45D8-8554-13ED70AF036D}" srcOrd="0" destOrd="0" parTransId="{C85C2C89-A3CB-4408-8506-B4AD33018E59}" sibTransId="{25F8A239-A3B3-48E8-8DDE-A74964D609F6}"/>
    <dgm:cxn modelId="{61A84BF6-440C-4171-99EB-95C7CF0631B5}" type="presOf" srcId="{188208AB-4198-402A-BBEC-DF72575F8B03}" destId="{631E39AF-4C5F-4F65-92D7-863870AB4E89}" srcOrd="0" destOrd="0" presId="urn:microsoft.com/office/officeart/2005/8/layout/vList2"/>
    <dgm:cxn modelId="{FAAA8D9B-F095-4C55-8E0F-5D7453F9A739}" type="presParOf" srcId="{631E39AF-4C5F-4F65-92D7-863870AB4E89}" destId="{BF845566-7F47-4002-93F9-28CB9ECABA4A}"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D96E649-7465-489B-89C5-06BB444A6E5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1F2C434-8CE6-4F6D-B5D0-A2457BAA493A}">
      <dgm:prSet/>
      <dgm:spPr/>
      <dgm:t>
        <a:bodyPr/>
        <a:lstStyle/>
        <a:p>
          <a:pPr rtl="0"/>
          <a:r>
            <a:rPr lang="en-US" b="1" dirty="0"/>
            <a:t>Step 1:- Visit :- https://www.iphbooks.com/</a:t>
          </a:r>
          <a:endParaRPr lang="en-US" dirty="0"/>
        </a:p>
      </dgm:t>
    </dgm:pt>
    <dgm:pt modelId="{17853ED8-8348-4829-871E-77A5E0A96327}" cxnId="{511C773C-1BDF-42E8-A953-8BA720DD09A4}" type="parTrans">
      <dgm:prSet/>
      <dgm:spPr/>
      <dgm:t>
        <a:bodyPr/>
        <a:lstStyle/>
        <a:p>
          <a:endParaRPr lang="en-US"/>
        </a:p>
      </dgm:t>
    </dgm:pt>
    <dgm:pt modelId="{ED1A96A7-FC13-44F4-A294-41405B20E901}" cxnId="{511C773C-1BDF-42E8-A953-8BA720DD09A4}" type="sibTrans">
      <dgm:prSet/>
      <dgm:spPr/>
      <dgm:t>
        <a:bodyPr/>
        <a:lstStyle/>
        <a:p>
          <a:endParaRPr lang="en-US"/>
        </a:p>
      </dgm:t>
    </dgm:pt>
    <dgm:pt modelId="{A4D793DD-DCA5-4EEE-9859-08444FBA76C1}" type="pres">
      <dgm:prSet presAssocID="{FD96E649-7465-489B-89C5-06BB444A6E59}" presName="linear" presStyleCnt="0">
        <dgm:presLayoutVars>
          <dgm:animLvl val="lvl"/>
          <dgm:resizeHandles val="exact"/>
        </dgm:presLayoutVars>
      </dgm:prSet>
      <dgm:spPr/>
    </dgm:pt>
    <dgm:pt modelId="{072EDC34-DCAE-4117-BB10-358D02670A9E}" type="pres">
      <dgm:prSet presAssocID="{11F2C434-8CE6-4F6D-B5D0-A2457BAA493A}" presName="parentText" presStyleLbl="node1" presStyleIdx="0" presStyleCnt="1" custLinFactNeighborX="76249" custLinFactNeighborY="5815">
        <dgm:presLayoutVars>
          <dgm:chMax val="0"/>
          <dgm:bulletEnabled val="1"/>
        </dgm:presLayoutVars>
      </dgm:prSet>
      <dgm:spPr/>
    </dgm:pt>
  </dgm:ptLst>
  <dgm:cxnLst>
    <dgm:cxn modelId="{799E9B2B-01B2-4CE5-B898-F5C636203A80}" type="presOf" srcId="{FD96E649-7465-489B-89C5-06BB444A6E59}" destId="{A4D793DD-DCA5-4EEE-9859-08444FBA76C1}" srcOrd="0" destOrd="0" presId="urn:microsoft.com/office/officeart/2005/8/layout/vList2"/>
    <dgm:cxn modelId="{511C773C-1BDF-42E8-A953-8BA720DD09A4}" srcId="{FD96E649-7465-489B-89C5-06BB444A6E59}" destId="{11F2C434-8CE6-4F6D-B5D0-A2457BAA493A}" srcOrd="0" destOrd="0" parTransId="{17853ED8-8348-4829-871E-77A5E0A96327}" sibTransId="{ED1A96A7-FC13-44F4-A294-41405B20E901}"/>
    <dgm:cxn modelId="{31893774-C6D1-4265-82FD-C30182F031EB}" type="presOf" srcId="{11F2C434-8CE6-4F6D-B5D0-A2457BAA493A}" destId="{072EDC34-DCAE-4117-BB10-358D02670A9E}" srcOrd="0" destOrd="0" presId="urn:microsoft.com/office/officeart/2005/8/layout/vList2"/>
    <dgm:cxn modelId="{98D5E68B-6F2F-49BE-A323-9592AD94984C}" type="presParOf" srcId="{A4D793DD-DCA5-4EEE-9859-08444FBA76C1}" destId="{072EDC34-DCAE-4117-BB10-358D02670A9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66925EB-BFA9-4892-93AF-7B383BECB15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4F98921-4C04-4D24-92DF-274559480CF9}">
      <dgm:prSet custT="1"/>
      <dgm:spPr/>
      <dgm:t>
        <a:bodyPr/>
        <a:lstStyle/>
        <a:p>
          <a:pPr rtl="0"/>
          <a:r>
            <a:rPr lang="en-US" sz="1600" b="1" dirty="0"/>
            <a:t>Step 2:- </a:t>
          </a:r>
          <a:r>
            <a:rPr lang="en-US" sz="1400" b="1" dirty="0"/>
            <a:t>Use SQL map tool in kali Linux. put -u before the URL </a:t>
          </a:r>
          <a:r>
            <a:rPr lang="en-US" sz="1400" b="1" dirty="0" err="1"/>
            <a:t>Nd</a:t>
          </a:r>
          <a:r>
            <a:rPr lang="en-US" sz="1400" b="1" dirty="0"/>
            <a:t> then provide the URL. Use --</a:t>
          </a:r>
          <a:r>
            <a:rPr lang="en-US" sz="1400" b="1" dirty="0" err="1"/>
            <a:t>dbs</a:t>
          </a:r>
          <a:r>
            <a:rPr lang="en-US" sz="1400" b="1" dirty="0"/>
            <a:t> for getting the database control and use –risk 1 for increasing the risk level then we get the information that the backend database is MySQL.</a:t>
          </a:r>
          <a:endParaRPr lang="en-US" sz="1400" dirty="0"/>
        </a:p>
      </dgm:t>
    </dgm:pt>
    <dgm:pt modelId="{2D36B863-9EEE-4340-8259-ECE79D97FB01}" cxnId="{955A3A48-60E2-4A8C-AD5F-D1F84FAEB799}" type="parTrans">
      <dgm:prSet/>
      <dgm:spPr/>
      <dgm:t>
        <a:bodyPr/>
        <a:lstStyle/>
        <a:p>
          <a:endParaRPr lang="en-US"/>
        </a:p>
      </dgm:t>
    </dgm:pt>
    <dgm:pt modelId="{F1AA96AF-3E0C-4D8C-85BE-E82FC701AFBF}" cxnId="{955A3A48-60E2-4A8C-AD5F-D1F84FAEB799}" type="sibTrans">
      <dgm:prSet/>
      <dgm:spPr/>
      <dgm:t>
        <a:bodyPr/>
        <a:lstStyle/>
        <a:p>
          <a:endParaRPr lang="en-US"/>
        </a:p>
      </dgm:t>
    </dgm:pt>
    <dgm:pt modelId="{319A6428-9649-48BC-A0A3-95E45FC589A3}" type="pres">
      <dgm:prSet presAssocID="{666925EB-BFA9-4892-93AF-7B383BECB15C}" presName="linear" presStyleCnt="0">
        <dgm:presLayoutVars>
          <dgm:animLvl val="lvl"/>
          <dgm:resizeHandles val="exact"/>
        </dgm:presLayoutVars>
      </dgm:prSet>
      <dgm:spPr/>
    </dgm:pt>
    <dgm:pt modelId="{625BFBC3-E831-49B7-8A4C-DB8AD0F17457}" type="pres">
      <dgm:prSet presAssocID="{D4F98921-4C04-4D24-92DF-274559480CF9}" presName="parentText" presStyleLbl="node1" presStyleIdx="0" presStyleCnt="1" custLinFactNeighborX="5861" custLinFactNeighborY="2425">
        <dgm:presLayoutVars>
          <dgm:chMax val="0"/>
          <dgm:bulletEnabled val="1"/>
        </dgm:presLayoutVars>
      </dgm:prSet>
      <dgm:spPr/>
    </dgm:pt>
  </dgm:ptLst>
  <dgm:cxnLst>
    <dgm:cxn modelId="{955A3A48-60E2-4A8C-AD5F-D1F84FAEB799}" srcId="{666925EB-BFA9-4892-93AF-7B383BECB15C}" destId="{D4F98921-4C04-4D24-92DF-274559480CF9}" srcOrd="0" destOrd="0" parTransId="{2D36B863-9EEE-4340-8259-ECE79D97FB01}" sibTransId="{F1AA96AF-3E0C-4D8C-85BE-E82FC701AFBF}"/>
    <dgm:cxn modelId="{7C27AA52-7F80-42BD-B532-A6916E899FF2}" type="presOf" srcId="{666925EB-BFA9-4892-93AF-7B383BECB15C}" destId="{319A6428-9649-48BC-A0A3-95E45FC589A3}" srcOrd="0" destOrd="0" presId="urn:microsoft.com/office/officeart/2005/8/layout/vList2"/>
    <dgm:cxn modelId="{1A356FD0-67C7-452D-B868-F689AAB0057C}" type="presOf" srcId="{D4F98921-4C04-4D24-92DF-274559480CF9}" destId="{625BFBC3-E831-49B7-8A4C-DB8AD0F17457}" srcOrd="0" destOrd="0" presId="urn:microsoft.com/office/officeart/2005/8/layout/vList2"/>
    <dgm:cxn modelId="{0497742D-080A-4391-9AC2-C80434646899}" type="presParOf" srcId="{319A6428-9649-48BC-A0A3-95E45FC589A3}" destId="{625BFBC3-E831-49B7-8A4C-DB8AD0F1745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8056051-6BB2-426D-BA37-E701A18651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96E9BF1-DCD7-492D-B59E-4514724146C1}">
      <dgm:prSet custT="1"/>
      <dgm:spPr/>
      <dgm:t>
        <a:bodyPr/>
        <a:lstStyle/>
        <a:p>
          <a:pPr rtl="0"/>
          <a:r>
            <a:rPr lang="en-US" sz="1600" b="1" dirty="0"/>
            <a:t>Step 3:- </a:t>
          </a:r>
          <a:r>
            <a:rPr lang="en-US" sz="1400" b="1" dirty="0"/>
            <a:t>After getting the database name use --tables command for retrieve all the tables name.</a:t>
          </a:r>
          <a:endParaRPr lang="en-US" sz="1400" dirty="0"/>
        </a:p>
      </dgm:t>
    </dgm:pt>
    <dgm:pt modelId="{581ADACB-A230-42BC-A7B7-DDF5DA39281E}" cxnId="{772F4517-7052-49C7-A2A2-FC5176F9319D}" type="parTrans">
      <dgm:prSet/>
      <dgm:spPr/>
      <dgm:t>
        <a:bodyPr/>
        <a:lstStyle/>
        <a:p>
          <a:endParaRPr lang="en-US"/>
        </a:p>
      </dgm:t>
    </dgm:pt>
    <dgm:pt modelId="{ED86C993-A379-4B2D-915C-0E45820C9626}" cxnId="{772F4517-7052-49C7-A2A2-FC5176F9319D}" type="sibTrans">
      <dgm:prSet/>
      <dgm:spPr/>
      <dgm:t>
        <a:bodyPr/>
        <a:lstStyle/>
        <a:p>
          <a:endParaRPr lang="en-US"/>
        </a:p>
      </dgm:t>
    </dgm:pt>
    <dgm:pt modelId="{39388BE2-3E31-45DD-963C-1B278540D36E}" type="pres">
      <dgm:prSet presAssocID="{48056051-6BB2-426D-BA37-E701A1865194}" presName="linear" presStyleCnt="0">
        <dgm:presLayoutVars>
          <dgm:animLvl val="lvl"/>
          <dgm:resizeHandles val="exact"/>
        </dgm:presLayoutVars>
      </dgm:prSet>
      <dgm:spPr/>
    </dgm:pt>
    <dgm:pt modelId="{9FA2CAFC-F38A-4632-AD83-603B0975D14F}" type="pres">
      <dgm:prSet presAssocID="{F96E9BF1-DCD7-492D-B59E-4514724146C1}" presName="parentText" presStyleLbl="node1" presStyleIdx="0" presStyleCnt="1" custLinFactNeighborX="30092" custLinFactNeighborY="-21928">
        <dgm:presLayoutVars>
          <dgm:chMax val="0"/>
          <dgm:bulletEnabled val="1"/>
        </dgm:presLayoutVars>
      </dgm:prSet>
      <dgm:spPr/>
    </dgm:pt>
  </dgm:ptLst>
  <dgm:cxnLst>
    <dgm:cxn modelId="{772F4517-7052-49C7-A2A2-FC5176F9319D}" srcId="{48056051-6BB2-426D-BA37-E701A1865194}" destId="{F96E9BF1-DCD7-492D-B59E-4514724146C1}" srcOrd="0" destOrd="0" parTransId="{581ADACB-A230-42BC-A7B7-DDF5DA39281E}" sibTransId="{ED86C993-A379-4B2D-915C-0E45820C9626}"/>
    <dgm:cxn modelId="{1DE1BA59-6D27-40C9-A0F6-A3B9ACB26842}" type="presOf" srcId="{48056051-6BB2-426D-BA37-E701A1865194}" destId="{39388BE2-3E31-45DD-963C-1B278540D36E}" srcOrd="0" destOrd="0" presId="urn:microsoft.com/office/officeart/2005/8/layout/vList2"/>
    <dgm:cxn modelId="{A67B019C-0438-4026-96D8-04F50F0D061F}" type="presOf" srcId="{F96E9BF1-DCD7-492D-B59E-4514724146C1}" destId="{9FA2CAFC-F38A-4632-AD83-603B0975D14F}" srcOrd="0" destOrd="0" presId="urn:microsoft.com/office/officeart/2005/8/layout/vList2"/>
    <dgm:cxn modelId="{A97BDA10-8FE0-4154-A961-653FED077B42}" type="presParOf" srcId="{39388BE2-3E31-45DD-963C-1B278540D36E}" destId="{9FA2CAFC-F38A-4632-AD83-603B0975D1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B6E8717-CF82-4907-9BB9-853F444334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E4FBF8C-AFC0-478F-B555-6E0AEEA59673}">
      <dgm:prSet custT="1"/>
      <dgm:spPr/>
      <dgm:t>
        <a:bodyPr/>
        <a:lstStyle/>
        <a:p>
          <a:pPr rtl="0"/>
          <a:r>
            <a:rPr lang="en-US" sz="1600" b="1" dirty="0"/>
            <a:t>Step 4 :- </a:t>
          </a:r>
          <a:r>
            <a:rPr lang="en-US" sz="1400" b="1" dirty="0"/>
            <a:t>Here we are able to retrieve all the tables name and also access the table data of database.</a:t>
          </a:r>
          <a:endParaRPr lang="en-US" sz="1400" dirty="0"/>
        </a:p>
      </dgm:t>
    </dgm:pt>
    <dgm:pt modelId="{9CAAFE53-5F3C-4D47-850B-8960FA1A7311}" cxnId="{CC1E9C43-72B7-46A3-89D0-98372351D9F6}" type="parTrans">
      <dgm:prSet/>
      <dgm:spPr/>
      <dgm:t>
        <a:bodyPr/>
        <a:lstStyle/>
        <a:p>
          <a:endParaRPr lang="en-US"/>
        </a:p>
      </dgm:t>
    </dgm:pt>
    <dgm:pt modelId="{CBD4D93E-7694-448D-B582-3BF6300AF9C6}" cxnId="{CC1E9C43-72B7-46A3-89D0-98372351D9F6}" type="sibTrans">
      <dgm:prSet/>
      <dgm:spPr/>
      <dgm:t>
        <a:bodyPr/>
        <a:lstStyle/>
        <a:p>
          <a:endParaRPr lang="en-US"/>
        </a:p>
      </dgm:t>
    </dgm:pt>
    <dgm:pt modelId="{A4315816-4818-45E7-878B-DAF519AF7E92}" type="pres">
      <dgm:prSet presAssocID="{7B6E8717-CF82-4907-9BB9-853F44433465}" presName="linear" presStyleCnt="0">
        <dgm:presLayoutVars>
          <dgm:animLvl val="lvl"/>
          <dgm:resizeHandles val="exact"/>
        </dgm:presLayoutVars>
      </dgm:prSet>
      <dgm:spPr/>
    </dgm:pt>
    <dgm:pt modelId="{61631EB9-677A-48F6-A6A3-49FD11FBE570}" type="pres">
      <dgm:prSet presAssocID="{BE4FBF8C-AFC0-478F-B555-6E0AEEA59673}" presName="parentText" presStyleLbl="node1" presStyleIdx="0" presStyleCnt="1" custLinFactNeighborX="15869" custLinFactNeighborY="5757">
        <dgm:presLayoutVars>
          <dgm:chMax val="0"/>
          <dgm:bulletEnabled val="1"/>
        </dgm:presLayoutVars>
      </dgm:prSet>
      <dgm:spPr/>
    </dgm:pt>
  </dgm:ptLst>
  <dgm:cxnLst>
    <dgm:cxn modelId="{CC1E9C43-72B7-46A3-89D0-98372351D9F6}" srcId="{7B6E8717-CF82-4907-9BB9-853F44433465}" destId="{BE4FBF8C-AFC0-478F-B555-6E0AEEA59673}" srcOrd="0" destOrd="0" parTransId="{9CAAFE53-5F3C-4D47-850B-8960FA1A7311}" sibTransId="{CBD4D93E-7694-448D-B582-3BF6300AF9C6}"/>
    <dgm:cxn modelId="{1592CFD9-9649-4B86-8F49-FB50AF4B5EA2}" type="presOf" srcId="{BE4FBF8C-AFC0-478F-B555-6E0AEEA59673}" destId="{61631EB9-677A-48F6-A6A3-49FD11FBE570}" srcOrd="0" destOrd="0" presId="urn:microsoft.com/office/officeart/2005/8/layout/vList2"/>
    <dgm:cxn modelId="{C0A89CEF-FCB1-452B-9C02-26E3C7F9C120}" type="presOf" srcId="{7B6E8717-CF82-4907-9BB9-853F44433465}" destId="{A4315816-4818-45E7-878B-DAF519AF7E92}" srcOrd="0" destOrd="0" presId="urn:microsoft.com/office/officeart/2005/8/layout/vList2"/>
    <dgm:cxn modelId="{1B93CB4B-5093-465F-A9FC-87EBF057A78F}" type="presParOf" srcId="{A4315816-4818-45E7-878B-DAF519AF7E92}" destId="{61631EB9-677A-48F6-A6A3-49FD11FBE57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156E97C-610B-4B99-8DE8-68E4E9B6CAC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513836D-5DD0-4CEC-8E9A-751BC1F9B30F}">
      <dgm:prSet/>
      <dgm:spPr/>
      <dgm:t>
        <a:bodyPr/>
        <a:lstStyle/>
        <a:p>
          <a:pPr rtl="0"/>
          <a:r>
            <a:rPr lang="en-US" b="1" dirty="0"/>
            <a:t>Step 5:- After getting the tables we have to find columns in that tables for that use -D database name -T table name –columns.</a:t>
          </a:r>
          <a:endParaRPr lang="en-US" dirty="0"/>
        </a:p>
      </dgm:t>
    </dgm:pt>
    <dgm:pt modelId="{A35EC4C0-06AF-4E2C-A0C6-7B2EDDE8EF66}" cxnId="{0C98ABD0-667B-411D-A787-BA2AD354FDF9}" type="parTrans">
      <dgm:prSet/>
      <dgm:spPr/>
      <dgm:t>
        <a:bodyPr/>
        <a:lstStyle/>
        <a:p>
          <a:endParaRPr lang="en-US"/>
        </a:p>
      </dgm:t>
    </dgm:pt>
    <dgm:pt modelId="{EAB71000-F37D-41BF-9270-26E72AF80EDD}" cxnId="{0C98ABD0-667B-411D-A787-BA2AD354FDF9}" type="sibTrans">
      <dgm:prSet/>
      <dgm:spPr/>
      <dgm:t>
        <a:bodyPr/>
        <a:lstStyle/>
        <a:p>
          <a:endParaRPr lang="en-US"/>
        </a:p>
      </dgm:t>
    </dgm:pt>
    <dgm:pt modelId="{DE0B2870-D8FE-45BD-B3DF-307F1A3F98A4}" type="pres">
      <dgm:prSet presAssocID="{3156E97C-610B-4B99-8DE8-68E4E9B6CAC0}" presName="linear" presStyleCnt="0">
        <dgm:presLayoutVars>
          <dgm:animLvl val="lvl"/>
          <dgm:resizeHandles val="exact"/>
        </dgm:presLayoutVars>
      </dgm:prSet>
      <dgm:spPr/>
    </dgm:pt>
    <dgm:pt modelId="{200A5A49-DADB-49A7-B321-2F29103D305C}" type="pres">
      <dgm:prSet presAssocID="{7513836D-5DD0-4CEC-8E9A-751BC1F9B30F}" presName="parentText" presStyleLbl="node1" presStyleIdx="0" presStyleCnt="1">
        <dgm:presLayoutVars>
          <dgm:chMax val="0"/>
          <dgm:bulletEnabled val="1"/>
        </dgm:presLayoutVars>
      </dgm:prSet>
      <dgm:spPr/>
    </dgm:pt>
  </dgm:ptLst>
  <dgm:cxnLst>
    <dgm:cxn modelId="{0C98ABD0-667B-411D-A787-BA2AD354FDF9}" srcId="{3156E97C-610B-4B99-8DE8-68E4E9B6CAC0}" destId="{7513836D-5DD0-4CEC-8E9A-751BC1F9B30F}" srcOrd="0" destOrd="0" parTransId="{A35EC4C0-06AF-4E2C-A0C6-7B2EDDE8EF66}" sibTransId="{EAB71000-F37D-41BF-9270-26E72AF80EDD}"/>
    <dgm:cxn modelId="{C96DD6DA-7546-4A59-9A8A-5B5AD30F1F32}" type="presOf" srcId="{7513836D-5DD0-4CEC-8E9A-751BC1F9B30F}" destId="{200A5A49-DADB-49A7-B321-2F29103D305C}" srcOrd="0" destOrd="0" presId="urn:microsoft.com/office/officeart/2005/8/layout/vList2"/>
    <dgm:cxn modelId="{796BFAF6-6B9A-4B96-AB3F-FA19A6D1A373}" type="presOf" srcId="{3156E97C-610B-4B99-8DE8-68E4E9B6CAC0}" destId="{DE0B2870-D8FE-45BD-B3DF-307F1A3F98A4}" srcOrd="0" destOrd="0" presId="urn:microsoft.com/office/officeart/2005/8/layout/vList2"/>
    <dgm:cxn modelId="{B8D5AC1C-CABA-47F1-9A0D-E2AA7AD0948E}" type="presParOf" srcId="{DE0B2870-D8FE-45BD-B3DF-307F1A3F98A4}" destId="{200A5A49-DADB-49A7-B321-2F29103D305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F85E9E6-5A5F-4807-B4F1-345915A4536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137580B-1099-4768-84C1-6530F3F47A4D}">
      <dgm:prSet custT="1"/>
      <dgm:spPr/>
      <dgm:t>
        <a:bodyPr/>
        <a:lstStyle/>
        <a:p>
          <a:pPr rtl="0"/>
          <a:r>
            <a:rPr lang="en-US" sz="1600" b="1" dirty="0"/>
            <a:t>Step 6:- </a:t>
          </a:r>
          <a:r>
            <a:rPr lang="en-US" sz="1400" b="1" dirty="0"/>
            <a:t>Here the columns in that table will be retrieved.</a:t>
          </a:r>
          <a:endParaRPr lang="en-US" sz="1400" dirty="0"/>
        </a:p>
      </dgm:t>
    </dgm:pt>
    <dgm:pt modelId="{C233EBB9-1BC1-4374-8BEE-C0AC0BB52CAC}" cxnId="{730385E2-0891-4B7E-B38A-02178D80CDC5}" type="parTrans">
      <dgm:prSet/>
      <dgm:spPr/>
      <dgm:t>
        <a:bodyPr/>
        <a:lstStyle/>
        <a:p>
          <a:endParaRPr lang="en-US"/>
        </a:p>
      </dgm:t>
    </dgm:pt>
    <dgm:pt modelId="{4592EEC7-9FB8-4F30-AD61-D1D745E19D89}" cxnId="{730385E2-0891-4B7E-B38A-02178D80CDC5}" type="sibTrans">
      <dgm:prSet/>
      <dgm:spPr/>
      <dgm:t>
        <a:bodyPr/>
        <a:lstStyle/>
        <a:p>
          <a:endParaRPr lang="en-US"/>
        </a:p>
      </dgm:t>
    </dgm:pt>
    <dgm:pt modelId="{D1475FD7-44A4-4600-9C36-F2F53555D58C}" type="pres">
      <dgm:prSet presAssocID="{4F85E9E6-5A5F-4807-B4F1-345915A4536A}" presName="linear" presStyleCnt="0">
        <dgm:presLayoutVars>
          <dgm:animLvl val="lvl"/>
          <dgm:resizeHandles val="exact"/>
        </dgm:presLayoutVars>
      </dgm:prSet>
      <dgm:spPr/>
    </dgm:pt>
    <dgm:pt modelId="{2D970C7F-F42E-4E31-BDA9-8230880EDF19}" type="pres">
      <dgm:prSet presAssocID="{4137580B-1099-4768-84C1-6530F3F47A4D}" presName="parentText" presStyleLbl="node1" presStyleIdx="0" presStyleCnt="1" custLinFactNeighborX="4895">
        <dgm:presLayoutVars>
          <dgm:chMax val="0"/>
          <dgm:bulletEnabled val="1"/>
        </dgm:presLayoutVars>
      </dgm:prSet>
      <dgm:spPr/>
    </dgm:pt>
  </dgm:ptLst>
  <dgm:cxnLst>
    <dgm:cxn modelId="{7802B358-7B78-45F8-83BE-0C1A7B234B00}" type="presOf" srcId="{4137580B-1099-4768-84C1-6530F3F47A4D}" destId="{2D970C7F-F42E-4E31-BDA9-8230880EDF19}" srcOrd="0" destOrd="0" presId="urn:microsoft.com/office/officeart/2005/8/layout/vList2"/>
    <dgm:cxn modelId="{D333DF8C-C270-49F1-B80B-FB1F24590A32}" type="presOf" srcId="{4F85E9E6-5A5F-4807-B4F1-345915A4536A}" destId="{D1475FD7-44A4-4600-9C36-F2F53555D58C}" srcOrd="0" destOrd="0" presId="urn:microsoft.com/office/officeart/2005/8/layout/vList2"/>
    <dgm:cxn modelId="{730385E2-0891-4B7E-B38A-02178D80CDC5}" srcId="{4F85E9E6-5A5F-4807-B4F1-345915A4536A}" destId="{4137580B-1099-4768-84C1-6530F3F47A4D}" srcOrd="0" destOrd="0" parTransId="{C233EBB9-1BC1-4374-8BEE-C0AC0BB52CAC}" sibTransId="{4592EEC7-9FB8-4F30-AD61-D1D745E19D89}"/>
    <dgm:cxn modelId="{ADC3FB68-3864-4B24-B8F9-A2B8C510F9AC}" type="presParOf" srcId="{D1475FD7-44A4-4600-9C36-F2F53555D58C}" destId="{2D970C7F-F42E-4E31-BDA9-8230880EDF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2FEEAF6-A13B-452B-AB21-223FDCCC43C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34835F-7245-49BE-8923-215B6EA72E51}">
      <dgm:prSet custT="1"/>
      <dgm:spPr/>
      <dgm:t>
        <a:bodyPr/>
        <a:lstStyle/>
        <a:p>
          <a:pPr rtl="0"/>
          <a:r>
            <a:rPr lang="en-US" sz="1600" b="1" dirty="0"/>
            <a:t>Step 7:- </a:t>
          </a:r>
          <a:r>
            <a:rPr lang="en-US" sz="1400" b="1" dirty="0"/>
            <a:t>After getting the column of that table use --dump for retrieve the data of that table.</a:t>
          </a:r>
          <a:endParaRPr lang="en-US" sz="1400" dirty="0"/>
        </a:p>
      </dgm:t>
    </dgm:pt>
    <dgm:pt modelId="{01C28D82-45B2-4375-8441-51B0D16B5946}" cxnId="{D629450A-1AF4-474D-A6EE-3AA5AA5DEA33}" type="parTrans">
      <dgm:prSet/>
      <dgm:spPr/>
      <dgm:t>
        <a:bodyPr/>
        <a:lstStyle/>
        <a:p>
          <a:endParaRPr lang="en-US"/>
        </a:p>
      </dgm:t>
    </dgm:pt>
    <dgm:pt modelId="{95B8470B-4A29-495A-8DB0-3B203F6DC49A}" cxnId="{D629450A-1AF4-474D-A6EE-3AA5AA5DEA33}" type="sibTrans">
      <dgm:prSet/>
      <dgm:spPr/>
      <dgm:t>
        <a:bodyPr/>
        <a:lstStyle/>
        <a:p>
          <a:endParaRPr lang="en-US"/>
        </a:p>
      </dgm:t>
    </dgm:pt>
    <dgm:pt modelId="{A648885F-E47E-4239-97A7-A627A00D2C0A}" type="pres">
      <dgm:prSet presAssocID="{B2FEEAF6-A13B-452B-AB21-223FDCCC43C9}" presName="linear" presStyleCnt="0">
        <dgm:presLayoutVars>
          <dgm:animLvl val="lvl"/>
          <dgm:resizeHandles val="exact"/>
        </dgm:presLayoutVars>
      </dgm:prSet>
      <dgm:spPr/>
    </dgm:pt>
    <dgm:pt modelId="{B5090891-7E54-471F-B1A0-AEA967C987EA}" type="pres">
      <dgm:prSet presAssocID="{A434835F-7245-49BE-8923-215B6EA72E51}" presName="parentText" presStyleLbl="node1" presStyleIdx="0" presStyleCnt="1" custLinFactNeighborX="3463" custLinFactNeighborY="9608">
        <dgm:presLayoutVars>
          <dgm:chMax val="0"/>
          <dgm:bulletEnabled val="1"/>
        </dgm:presLayoutVars>
      </dgm:prSet>
      <dgm:spPr/>
    </dgm:pt>
  </dgm:ptLst>
  <dgm:cxnLst>
    <dgm:cxn modelId="{D629450A-1AF4-474D-A6EE-3AA5AA5DEA33}" srcId="{B2FEEAF6-A13B-452B-AB21-223FDCCC43C9}" destId="{A434835F-7245-49BE-8923-215B6EA72E51}" srcOrd="0" destOrd="0" parTransId="{01C28D82-45B2-4375-8441-51B0D16B5946}" sibTransId="{95B8470B-4A29-495A-8DB0-3B203F6DC49A}"/>
    <dgm:cxn modelId="{F1EF2DB9-6E5D-4BAD-BB34-86794319AAB1}" type="presOf" srcId="{B2FEEAF6-A13B-452B-AB21-223FDCCC43C9}" destId="{A648885F-E47E-4239-97A7-A627A00D2C0A}" srcOrd="0" destOrd="0" presId="urn:microsoft.com/office/officeart/2005/8/layout/vList2"/>
    <dgm:cxn modelId="{F03ECEE6-0698-45C7-A18E-05F3FA391CF0}" type="presOf" srcId="{A434835F-7245-49BE-8923-215B6EA72E51}" destId="{B5090891-7E54-471F-B1A0-AEA967C987EA}" srcOrd="0" destOrd="0" presId="urn:microsoft.com/office/officeart/2005/8/layout/vList2"/>
    <dgm:cxn modelId="{57D00529-68D4-49D4-ADDE-D4C9F419EFC4}" type="presParOf" srcId="{A648885F-E47E-4239-97A7-A627A00D2C0A}" destId="{B5090891-7E54-471F-B1A0-AEA967C987E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FF306C7-A33C-4DAC-A697-BDE7E4E1986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DE076D3-4F27-491F-B9A3-B45E5ADF8296}">
      <dgm:prSet custT="1"/>
      <dgm:spPr/>
      <dgm:t>
        <a:bodyPr/>
        <a:lstStyle/>
        <a:p>
          <a:pPr rtl="0"/>
          <a:r>
            <a:rPr lang="en-US" sz="1600" b="1" dirty="0"/>
            <a:t>Step 8:- </a:t>
          </a:r>
          <a:r>
            <a:rPr lang="en-US" sz="1400" b="1" dirty="0"/>
            <a:t>As a result, we found the data of those table.</a:t>
          </a:r>
          <a:endParaRPr lang="en-US" sz="1400" dirty="0"/>
        </a:p>
      </dgm:t>
    </dgm:pt>
    <dgm:pt modelId="{C5115866-6323-4A7A-9AB7-89ADBE9F4317}" cxnId="{1B46BD9C-FDA8-478E-933A-42445CAD2AFA}" type="parTrans">
      <dgm:prSet/>
      <dgm:spPr/>
      <dgm:t>
        <a:bodyPr/>
        <a:lstStyle/>
        <a:p>
          <a:endParaRPr lang="en-US"/>
        </a:p>
      </dgm:t>
    </dgm:pt>
    <dgm:pt modelId="{83C44A1B-7D5A-405A-B78C-6797AA644921}" cxnId="{1B46BD9C-FDA8-478E-933A-42445CAD2AFA}" type="sibTrans">
      <dgm:prSet/>
      <dgm:spPr/>
      <dgm:t>
        <a:bodyPr/>
        <a:lstStyle/>
        <a:p>
          <a:endParaRPr lang="en-US"/>
        </a:p>
      </dgm:t>
    </dgm:pt>
    <dgm:pt modelId="{2B20F2F7-943F-46FC-A797-4C5F0A691A6D}" type="pres">
      <dgm:prSet presAssocID="{4FF306C7-A33C-4DAC-A697-BDE7E4E19864}" presName="linear" presStyleCnt="0">
        <dgm:presLayoutVars>
          <dgm:animLvl val="lvl"/>
          <dgm:resizeHandles val="exact"/>
        </dgm:presLayoutVars>
      </dgm:prSet>
      <dgm:spPr/>
    </dgm:pt>
    <dgm:pt modelId="{7A00354D-A265-419A-B61E-9F06BD15C246}" type="pres">
      <dgm:prSet presAssocID="{9DE076D3-4F27-491F-B9A3-B45E5ADF8296}" presName="parentText" presStyleLbl="node1" presStyleIdx="0" presStyleCnt="1" custLinFactNeighborX="59078" custLinFactNeighborY="-2423">
        <dgm:presLayoutVars>
          <dgm:chMax val="0"/>
          <dgm:bulletEnabled val="1"/>
        </dgm:presLayoutVars>
      </dgm:prSet>
      <dgm:spPr/>
    </dgm:pt>
  </dgm:ptLst>
  <dgm:cxnLst>
    <dgm:cxn modelId="{5B752F58-04B5-4F77-9126-3586CFC6A40F}" type="presOf" srcId="{9DE076D3-4F27-491F-B9A3-B45E5ADF8296}" destId="{7A00354D-A265-419A-B61E-9F06BD15C246}" srcOrd="0" destOrd="0" presId="urn:microsoft.com/office/officeart/2005/8/layout/vList2"/>
    <dgm:cxn modelId="{1B46BD9C-FDA8-478E-933A-42445CAD2AFA}" srcId="{4FF306C7-A33C-4DAC-A697-BDE7E4E19864}" destId="{9DE076D3-4F27-491F-B9A3-B45E5ADF8296}" srcOrd="0" destOrd="0" parTransId="{C5115866-6323-4A7A-9AB7-89ADBE9F4317}" sibTransId="{83C44A1B-7D5A-405A-B78C-6797AA644921}"/>
    <dgm:cxn modelId="{A169CFBD-90F4-4C7B-8A79-63F78B1C66A9}" type="presOf" srcId="{4FF306C7-A33C-4DAC-A697-BDE7E4E19864}" destId="{2B20F2F7-943F-46FC-A797-4C5F0A691A6D}" srcOrd="0" destOrd="0" presId="urn:microsoft.com/office/officeart/2005/8/layout/vList2"/>
    <dgm:cxn modelId="{6A8F1911-4DBF-4366-AA0F-7B5B39256926}" type="presParOf" srcId="{2B20F2F7-943F-46FC-A797-4C5F0A691A6D}" destId="{7A00354D-A265-419A-B61E-9F06BD15C24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438AE123-03C8-4108-B4A6-718C3646C75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8FF26A3-0DF2-44F4-86F6-FF0D94F260E9}">
      <dgm:prSet custT="1"/>
      <dgm:spPr/>
      <dgm:t>
        <a:bodyPr/>
        <a:lstStyle/>
        <a:p>
          <a:pPr rtl="0"/>
          <a:r>
            <a:rPr lang="en-US" sz="1600" b="1" dirty="0"/>
            <a:t>Step 9 :- </a:t>
          </a:r>
          <a:r>
            <a:rPr lang="en-US" sz="1400" b="1" dirty="0"/>
            <a:t>Now select any name &amp; password then go to LOGIN page and paste the details.</a:t>
          </a:r>
          <a:endParaRPr lang="en-US" sz="1400" dirty="0"/>
        </a:p>
      </dgm:t>
    </dgm:pt>
    <dgm:pt modelId="{388B6BEC-13D0-44CB-8AB6-7E287BF5953D}" cxnId="{68E05BA6-6605-4E6B-97D0-6F4C10B8125A}" type="parTrans">
      <dgm:prSet/>
      <dgm:spPr/>
      <dgm:t>
        <a:bodyPr/>
        <a:lstStyle/>
        <a:p>
          <a:endParaRPr lang="en-US"/>
        </a:p>
      </dgm:t>
    </dgm:pt>
    <dgm:pt modelId="{A54A072C-4B43-472C-8FD9-067E61DBA595}" cxnId="{68E05BA6-6605-4E6B-97D0-6F4C10B8125A}" type="sibTrans">
      <dgm:prSet/>
      <dgm:spPr/>
      <dgm:t>
        <a:bodyPr/>
        <a:lstStyle/>
        <a:p>
          <a:endParaRPr lang="en-US"/>
        </a:p>
      </dgm:t>
    </dgm:pt>
    <dgm:pt modelId="{BDC132EA-5DE6-4A9E-AC86-ED4D9DA83D76}" type="pres">
      <dgm:prSet presAssocID="{438AE123-03C8-4108-B4A6-718C3646C75F}" presName="linear" presStyleCnt="0">
        <dgm:presLayoutVars>
          <dgm:animLvl val="lvl"/>
          <dgm:resizeHandles val="exact"/>
        </dgm:presLayoutVars>
      </dgm:prSet>
      <dgm:spPr/>
    </dgm:pt>
    <dgm:pt modelId="{C4125469-A32A-4525-B6CF-9928B494B47D}" type="pres">
      <dgm:prSet presAssocID="{18FF26A3-0DF2-44F4-86F6-FF0D94F260E9}" presName="parentText" presStyleLbl="node1" presStyleIdx="0" presStyleCnt="1" custScaleY="193424" custLinFactNeighborX="3846" custLinFactNeighborY="41054">
        <dgm:presLayoutVars>
          <dgm:chMax val="0"/>
          <dgm:bulletEnabled val="1"/>
        </dgm:presLayoutVars>
      </dgm:prSet>
      <dgm:spPr/>
    </dgm:pt>
  </dgm:ptLst>
  <dgm:cxnLst>
    <dgm:cxn modelId="{8CF96196-4D91-4B4A-A40A-88424B5C61E4}" type="presOf" srcId="{18FF26A3-0DF2-44F4-86F6-FF0D94F260E9}" destId="{C4125469-A32A-4525-B6CF-9928B494B47D}" srcOrd="0" destOrd="0" presId="urn:microsoft.com/office/officeart/2005/8/layout/vList2"/>
    <dgm:cxn modelId="{68E05BA6-6605-4E6B-97D0-6F4C10B8125A}" srcId="{438AE123-03C8-4108-B4A6-718C3646C75F}" destId="{18FF26A3-0DF2-44F4-86F6-FF0D94F260E9}" srcOrd="0" destOrd="0" parTransId="{388B6BEC-13D0-44CB-8AB6-7E287BF5953D}" sibTransId="{A54A072C-4B43-472C-8FD9-067E61DBA595}"/>
    <dgm:cxn modelId="{811BF3F7-9D64-4C83-96FE-DB01C49B1597}" type="presOf" srcId="{438AE123-03C8-4108-B4A6-718C3646C75F}" destId="{BDC132EA-5DE6-4A9E-AC86-ED4D9DA83D76}" srcOrd="0" destOrd="0" presId="urn:microsoft.com/office/officeart/2005/8/layout/vList2"/>
    <dgm:cxn modelId="{579A7C2A-C7FD-4FD2-98C0-EE49E0169081}" type="presParOf" srcId="{BDC132EA-5DE6-4A9E-AC86-ED4D9DA83D76}" destId="{C4125469-A32A-4525-B6CF-9928B494B47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4B285F-0EEF-4D3F-BEA9-59CDA42C8E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103E738-D5D6-47D4-BBF2-7F1393B2270A}">
      <dgm:prSet custT="1"/>
      <dgm:spPr>
        <a:solidFill>
          <a:schemeClr val="accent3"/>
        </a:solidFill>
      </dgm:spPr>
      <dgm:t>
        <a:bodyPr/>
        <a:lstStyle/>
        <a:p>
          <a:pPr rtl="0"/>
          <a:r>
            <a:rPr lang="en-US" sz="1600" b="1" dirty="0">
              <a:solidFill>
                <a:schemeClr val="tx1"/>
              </a:solidFill>
            </a:rPr>
            <a:t>Step 1 :- </a:t>
          </a:r>
          <a:r>
            <a:rPr lang="en-US" sz="1400" dirty="0">
              <a:solidFill>
                <a:schemeClr val="tx1"/>
              </a:solidFill>
            </a:rPr>
            <a:t>Visit this site.</a:t>
          </a:r>
        </a:p>
      </dgm:t>
    </dgm:pt>
    <dgm:pt modelId="{94E57534-492F-4F19-800D-B66A0E5D4BD0}" cxnId="{8FEF5245-3954-4C7D-B5D1-45C6B29E3A09}" type="parTrans">
      <dgm:prSet/>
      <dgm:spPr/>
      <dgm:t>
        <a:bodyPr/>
        <a:lstStyle/>
        <a:p>
          <a:endParaRPr lang="en-US"/>
        </a:p>
      </dgm:t>
    </dgm:pt>
    <dgm:pt modelId="{5A95AEB3-E3DA-46E9-9E4B-A7251E0CDF42}" cxnId="{8FEF5245-3954-4C7D-B5D1-45C6B29E3A09}" type="sibTrans">
      <dgm:prSet/>
      <dgm:spPr/>
      <dgm:t>
        <a:bodyPr/>
        <a:lstStyle/>
        <a:p>
          <a:endParaRPr lang="en-US"/>
        </a:p>
      </dgm:t>
    </dgm:pt>
    <dgm:pt modelId="{72DF2235-F6BA-442F-B55C-332B34DADD52}" type="pres">
      <dgm:prSet presAssocID="{A64B285F-0EEF-4D3F-BEA9-59CDA42C8E65}" presName="linear" presStyleCnt="0">
        <dgm:presLayoutVars>
          <dgm:animLvl val="lvl"/>
          <dgm:resizeHandles val="exact"/>
        </dgm:presLayoutVars>
      </dgm:prSet>
      <dgm:spPr/>
    </dgm:pt>
    <dgm:pt modelId="{CDC074BA-7327-42C7-AC7E-0B1A1EFCE5C7}" type="pres">
      <dgm:prSet presAssocID="{6103E738-D5D6-47D4-BBF2-7F1393B2270A}" presName="parentText" presStyleLbl="node1" presStyleIdx="0" presStyleCnt="1" custScaleX="92229" custScaleY="113466" custLinFactNeighborX="-415" custLinFactNeighborY="-20353">
        <dgm:presLayoutVars>
          <dgm:chMax val="0"/>
          <dgm:bulletEnabled val="1"/>
        </dgm:presLayoutVars>
      </dgm:prSet>
      <dgm:spPr/>
    </dgm:pt>
  </dgm:ptLst>
  <dgm:cxnLst>
    <dgm:cxn modelId="{8FEF5245-3954-4C7D-B5D1-45C6B29E3A09}" srcId="{A64B285F-0EEF-4D3F-BEA9-59CDA42C8E65}" destId="{6103E738-D5D6-47D4-BBF2-7F1393B2270A}" srcOrd="0" destOrd="0" parTransId="{94E57534-492F-4F19-800D-B66A0E5D4BD0}" sibTransId="{5A95AEB3-E3DA-46E9-9E4B-A7251E0CDF42}"/>
    <dgm:cxn modelId="{05EACEAE-F9E2-4789-9667-AAC0CA05F726}" type="presOf" srcId="{A64B285F-0EEF-4D3F-BEA9-59CDA42C8E65}" destId="{72DF2235-F6BA-442F-B55C-332B34DADD52}" srcOrd="0" destOrd="0" presId="urn:microsoft.com/office/officeart/2005/8/layout/vList2"/>
    <dgm:cxn modelId="{43343AE8-139F-4455-9208-3559AE428AA5}" type="presOf" srcId="{6103E738-D5D6-47D4-BBF2-7F1393B2270A}" destId="{CDC074BA-7327-42C7-AC7E-0B1A1EFCE5C7}" srcOrd="0" destOrd="0" presId="urn:microsoft.com/office/officeart/2005/8/layout/vList2"/>
    <dgm:cxn modelId="{E8EAF2ED-7890-418F-8405-C28CBCE21CF2}" type="presParOf" srcId="{72DF2235-F6BA-442F-B55C-332B34DADD52}" destId="{CDC074BA-7327-42C7-AC7E-0B1A1EFCE5C7}"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34189AC-2307-4246-BCD0-C7DB16D5F8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CAFE490-8110-4507-B0BD-468A82C20FCF}">
      <dgm:prSet custT="1"/>
      <dgm:spPr/>
      <dgm:t>
        <a:bodyPr/>
        <a:lstStyle/>
        <a:p>
          <a:pPr rtl="0"/>
          <a:r>
            <a:rPr lang="en-US" sz="1600" b="1" dirty="0"/>
            <a:t>Step 10 </a:t>
          </a:r>
          <a:r>
            <a:rPr lang="en-US" sz="1400" b="1" dirty="0"/>
            <a:t>:- Here we have successfully login in into the user account and can access it.</a:t>
          </a:r>
          <a:endParaRPr lang="en-US" sz="1400" dirty="0"/>
        </a:p>
      </dgm:t>
    </dgm:pt>
    <dgm:pt modelId="{E2BAE555-CF84-499C-A77D-061F4D317A3E}" cxnId="{05A5848D-60FA-4420-B358-1FFB6A87DE6F}" type="parTrans">
      <dgm:prSet/>
      <dgm:spPr/>
      <dgm:t>
        <a:bodyPr/>
        <a:lstStyle/>
        <a:p>
          <a:endParaRPr lang="en-US"/>
        </a:p>
      </dgm:t>
    </dgm:pt>
    <dgm:pt modelId="{8AD45E00-93B3-4557-A151-36EA511CDED5}" cxnId="{05A5848D-60FA-4420-B358-1FFB6A87DE6F}" type="sibTrans">
      <dgm:prSet/>
      <dgm:spPr/>
      <dgm:t>
        <a:bodyPr/>
        <a:lstStyle/>
        <a:p>
          <a:endParaRPr lang="en-US"/>
        </a:p>
      </dgm:t>
    </dgm:pt>
    <dgm:pt modelId="{40F994D0-0DEA-4426-B884-F05CA4B052FA}" type="pres">
      <dgm:prSet presAssocID="{B34189AC-2307-4246-BCD0-C7DB16D5F886}" presName="linear" presStyleCnt="0">
        <dgm:presLayoutVars>
          <dgm:animLvl val="lvl"/>
          <dgm:resizeHandles val="exact"/>
        </dgm:presLayoutVars>
      </dgm:prSet>
      <dgm:spPr/>
    </dgm:pt>
    <dgm:pt modelId="{6F5F4954-5333-421F-BA0D-21FE8B7A085D}" type="pres">
      <dgm:prSet presAssocID="{1CAFE490-8110-4507-B0BD-468A82C20FCF}" presName="parentText" presStyleLbl="node1" presStyleIdx="0" presStyleCnt="1">
        <dgm:presLayoutVars>
          <dgm:chMax val="0"/>
          <dgm:bulletEnabled val="1"/>
        </dgm:presLayoutVars>
      </dgm:prSet>
      <dgm:spPr/>
    </dgm:pt>
  </dgm:ptLst>
  <dgm:cxnLst>
    <dgm:cxn modelId="{05A5848D-60FA-4420-B358-1FFB6A87DE6F}" srcId="{B34189AC-2307-4246-BCD0-C7DB16D5F886}" destId="{1CAFE490-8110-4507-B0BD-468A82C20FCF}" srcOrd="0" destOrd="0" parTransId="{E2BAE555-CF84-499C-A77D-061F4D317A3E}" sibTransId="{8AD45E00-93B3-4557-A151-36EA511CDED5}"/>
    <dgm:cxn modelId="{1B64D596-7BB9-49ED-8625-1E1E002C6E00}" type="presOf" srcId="{1CAFE490-8110-4507-B0BD-468A82C20FCF}" destId="{6F5F4954-5333-421F-BA0D-21FE8B7A085D}" srcOrd="0" destOrd="0" presId="urn:microsoft.com/office/officeart/2005/8/layout/vList2"/>
    <dgm:cxn modelId="{EF5258D8-1C48-4A92-B835-AD46FE2159E9}" type="presOf" srcId="{B34189AC-2307-4246-BCD0-C7DB16D5F886}" destId="{40F994D0-0DEA-4426-B884-F05CA4B052FA}" srcOrd="0" destOrd="0" presId="urn:microsoft.com/office/officeart/2005/8/layout/vList2"/>
    <dgm:cxn modelId="{D9C03C12-C5F1-457C-8A62-1A1E62436622}" type="presParOf" srcId="{40F994D0-0DEA-4426-B884-F05CA4B052FA}" destId="{6F5F4954-5333-421F-BA0D-21FE8B7A085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64558F9-8234-4977-9A8E-4C1C60E5612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2D0287-C2F0-40ED-B252-AEE4EACC0BD9}">
      <dgm:prSet custT="1"/>
      <dgm:spPr/>
      <dgm:t>
        <a:bodyPr/>
        <a:lstStyle/>
        <a:p>
          <a:pPr rtl="0"/>
          <a:r>
            <a:rPr lang="en-US" sz="1600" b="1" dirty="0"/>
            <a:t>Step 11 :- </a:t>
          </a:r>
          <a:r>
            <a:rPr lang="en-US" sz="1400" b="1" dirty="0"/>
            <a:t>Here we can also retrieve the payments table and can get the data of payments.</a:t>
          </a:r>
          <a:endParaRPr lang="en-US" sz="1400" dirty="0"/>
        </a:p>
      </dgm:t>
    </dgm:pt>
    <dgm:pt modelId="{1258B962-82E1-4395-97E2-D2B3298C354F}" cxnId="{CC8FAB36-45D0-4EEA-A421-0410A87782F6}" type="parTrans">
      <dgm:prSet/>
      <dgm:spPr/>
      <dgm:t>
        <a:bodyPr/>
        <a:lstStyle/>
        <a:p>
          <a:endParaRPr lang="en-US"/>
        </a:p>
      </dgm:t>
    </dgm:pt>
    <dgm:pt modelId="{B2A4490D-10D3-41E6-A956-C338FD5F4C1F}" cxnId="{CC8FAB36-45D0-4EEA-A421-0410A87782F6}" type="sibTrans">
      <dgm:prSet/>
      <dgm:spPr/>
      <dgm:t>
        <a:bodyPr/>
        <a:lstStyle/>
        <a:p>
          <a:endParaRPr lang="en-US"/>
        </a:p>
      </dgm:t>
    </dgm:pt>
    <dgm:pt modelId="{87093A57-28BD-4E72-BC81-73F53CC033A0}" type="pres">
      <dgm:prSet presAssocID="{B64558F9-8234-4977-9A8E-4C1C60E5612F}" presName="linear" presStyleCnt="0">
        <dgm:presLayoutVars>
          <dgm:animLvl val="lvl"/>
          <dgm:resizeHandles val="exact"/>
        </dgm:presLayoutVars>
      </dgm:prSet>
      <dgm:spPr/>
    </dgm:pt>
    <dgm:pt modelId="{6DC212C3-CEDF-4A46-9B83-C7B61774A512}" type="pres">
      <dgm:prSet presAssocID="{8F2D0287-C2F0-40ED-B252-AEE4EACC0BD9}" presName="parentText" presStyleLbl="node1" presStyleIdx="0" presStyleCnt="1">
        <dgm:presLayoutVars>
          <dgm:chMax val="0"/>
          <dgm:bulletEnabled val="1"/>
        </dgm:presLayoutVars>
      </dgm:prSet>
      <dgm:spPr/>
    </dgm:pt>
  </dgm:ptLst>
  <dgm:cxnLst>
    <dgm:cxn modelId="{CC8FAB36-45D0-4EEA-A421-0410A87782F6}" srcId="{B64558F9-8234-4977-9A8E-4C1C60E5612F}" destId="{8F2D0287-C2F0-40ED-B252-AEE4EACC0BD9}" srcOrd="0" destOrd="0" parTransId="{1258B962-82E1-4395-97E2-D2B3298C354F}" sibTransId="{B2A4490D-10D3-41E6-A956-C338FD5F4C1F}"/>
    <dgm:cxn modelId="{ED571F40-1994-4165-828F-EB83CA630CC6}" type="presOf" srcId="{B64558F9-8234-4977-9A8E-4C1C60E5612F}" destId="{87093A57-28BD-4E72-BC81-73F53CC033A0}" srcOrd="0" destOrd="0" presId="urn:microsoft.com/office/officeart/2005/8/layout/vList2"/>
    <dgm:cxn modelId="{57BFE295-E2FB-4A2D-8417-E58840E8AD41}" type="presOf" srcId="{8F2D0287-C2F0-40ED-B252-AEE4EACC0BD9}" destId="{6DC212C3-CEDF-4A46-9B83-C7B61774A512}" srcOrd="0" destOrd="0" presId="urn:microsoft.com/office/officeart/2005/8/layout/vList2"/>
    <dgm:cxn modelId="{60FB1C43-954D-4D25-9372-E848ED52F6F0}" type="presParOf" srcId="{87093A57-28BD-4E72-BC81-73F53CC033A0}" destId="{6DC212C3-CEDF-4A46-9B83-C7B61774A51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757F6203-FB03-4E3E-B941-8109275319F9}"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3D466EFE-6D67-4673-9935-7E13CFBF7C13}">
      <dgm:prSet/>
      <dgm:spPr/>
      <dgm:t>
        <a:bodyPr/>
        <a:lstStyle/>
        <a:p>
          <a:pPr rtl="0"/>
          <a:r>
            <a:rPr lang="en-US" b="1" dirty="0">
              <a:solidFill>
                <a:schemeClr val="tx1"/>
              </a:solidFill>
            </a:rPr>
            <a:t>Step 1 :- Visit :- https://www.iphbooks.com/</a:t>
          </a:r>
          <a:endParaRPr lang="en-US" dirty="0">
            <a:solidFill>
              <a:schemeClr val="tx1"/>
            </a:solidFill>
          </a:endParaRPr>
        </a:p>
      </dgm:t>
    </dgm:pt>
    <dgm:pt modelId="{27D0D0DC-26E8-4D34-9A44-ABB936329195}" cxnId="{B48FCED5-0174-4C01-9C57-39FC5CC8ED0D}" type="parTrans">
      <dgm:prSet/>
      <dgm:spPr/>
      <dgm:t>
        <a:bodyPr/>
        <a:lstStyle/>
        <a:p>
          <a:endParaRPr lang="en-US"/>
        </a:p>
      </dgm:t>
    </dgm:pt>
    <dgm:pt modelId="{A943DA41-5EDA-4C04-B06F-38EAC97DDA68}" cxnId="{B48FCED5-0174-4C01-9C57-39FC5CC8ED0D}" type="sibTrans">
      <dgm:prSet/>
      <dgm:spPr/>
      <dgm:t>
        <a:bodyPr/>
        <a:lstStyle/>
        <a:p>
          <a:endParaRPr lang="en-US"/>
        </a:p>
      </dgm:t>
    </dgm:pt>
    <dgm:pt modelId="{2BF1D4C8-C08E-428A-B927-53463886B1E6}" type="pres">
      <dgm:prSet presAssocID="{757F6203-FB03-4E3E-B941-8109275319F9}" presName="linear" presStyleCnt="0">
        <dgm:presLayoutVars>
          <dgm:animLvl val="lvl"/>
          <dgm:resizeHandles val="exact"/>
        </dgm:presLayoutVars>
      </dgm:prSet>
      <dgm:spPr/>
    </dgm:pt>
    <dgm:pt modelId="{EC822DEB-276D-46F6-B779-09E24DD389CC}" type="pres">
      <dgm:prSet presAssocID="{3D466EFE-6D67-4673-9935-7E13CFBF7C13}" presName="parentText" presStyleLbl="node1" presStyleIdx="0" presStyleCnt="1" custScaleX="56011">
        <dgm:presLayoutVars>
          <dgm:chMax val="0"/>
          <dgm:bulletEnabled val="1"/>
        </dgm:presLayoutVars>
      </dgm:prSet>
      <dgm:spPr/>
    </dgm:pt>
  </dgm:ptLst>
  <dgm:cxnLst>
    <dgm:cxn modelId="{8FDAEF7B-1A6B-4E72-82BA-C010C57F30F9}" type="presOf" srcId="{3D466EFE-6D67-4673-9935-7E13CFBF7C13}" destId="{EC822DEB-276D-46F6-B779-09E24DD389CC}" srcOrd="0" destOrd="0" presId="urn:microsoft.com/office/officeart/2005/8/layout/vList2"/>
    <dgm:cxn modelId="{CA55B189-2A47-4779-AE74-FBC8674C1E02}" type="presOf" srcId="{757F6203-FB03-4E3E-B941-8109275319F9}" destId="{2BF1D4C8-C08E-428A-B927-53463886B1E6}" srcOrd="0" destOrd="0" presId="urn:microsoft.com/office/officeart/2005/8/layout/vList2"/>
    <dgm:cxn modelId="{B48FCED5-0174-4C01-9C57-39FC5CC8ED0D}" srcId="{757F6203-FB03-4E3E-B941-8109275319F9}" destId="{3D466EFE-6D67-4673-9935-7E13CFBF7C13}" srcOrd="0" destOrd="0" parTransId="{27D0D0DC-26E8-4D34-9A44-ABB936329195}" sibTransId="{A943DA41-5EDA-4C04-B06F-38EAC97DDA68}"/>
    <dgm:cxn modelId="{69F74BDA-C578-444B-9071-F5A2A7FE3408}" type="presParOf" srcId="{2BF1D4C8-C08E-428A-B927-53463886B1E6}" destId="{EC822DEB-276D-46F6-B779-09E24DD389C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0475255F-ED63-4324-BAFA-49E66A75822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BD75FC42-9A12-45E8-A9A1-1623A39DC236}">
      <dgm:prSet/>
      <dgm:spPr/>
      <dgm:t>
        <a:bodyPr/>
        <a:lstStyle/>
        <a:p>
          <a:pPr rtl="0"/>
          <a:r>
            <a:rPr lang="en-US" b="1" dirty="0">
              <a:solidFill>
                <a:schemeClr val="tx1"/>
              </a:solidFill>
            </a:rPr>
            <a:t>Step 2:- In this URL to write the malicious script:</a:t>
          </a:r>
          <a:br>
            <a:rPr lang="en-US" b="1" dirty="0">
              <a:solidFill>
                <a:schemeClr val="tx1"/>
              </a:solidFill>
            </a:rPr>
          </a:br>
          <a:r>
            <a:rPr lang="en-US" b="1" dirty="0">
              <a:solidFill>
                <a:schemeClr val="tx1"/>
              </a:solidFill>
            </a:rPr>
            <a:t>                                            &lt;script&gt;alert(</a:t>
          </a:r>
          <a:r>
            <a:rPr lang="en-US" b="1" dirty="0" err="1">
              <a:solidFill>
                <a:schemeClr val="tx1"/>
              </a:solidFill>
            </a:rPr>
            <a:t>document.cookie</a:t>
          </a:r>
          <a:r>
            <a:rPr lang="en-US" b="1" dirty="0">
              <a:solidFill>
                <a:schemeClr val="tx1"/>
              </a:solidFill>
            </a:rPr>
            <a:t>)&lt;/script&gt;.</a:t>
          </a:r>
          <a:endParaRPr lang="en-US" dirty="0">
            <a:solidFill>
              <a:schemeClr val="tx1"/>
            </a:solidFill>
          </a:endParaRPr>
        </a:p>
      </dgm:t>
    </dgm:pt>
    <dgm:pt modelId="{6FF03F09-992F-4A4F-9646-4F501FF73F28}" cxnId="{7BD37D1A-B05E-4B4F-A38E-667687ADA9B4}" type="parTrans">
      <dgm:prSet/>
      <dgm:spPr/>
      <dgm:t>
        <a:bodyPr/>
        <a:lstStyle/>
        <a:p>
          <a:endParaRPr lang="en-US"/>
        </a:p>
      </dgm:t>
    </dgm:pt>
    <dgm:pt modelId="{5AC40571-976E-4988-AD57-EF9A09773702}" cxnId="{7BD37D1A-B05E-4B4F-A38E-667687ADA9B4}" type="sibTrans">
      <dgm:prSet/>
      <dgm:spPr/>
      <dgm:t>
        <a:bodyPr/>
        <a:lstStyle/>
        <a:p>
          <a:endParaRPr lang="en-US"/>
        </a:p>
      </dgm:t>
    </dgm:pt>
    <dgm:pt modelId="{3EDF078D-9445-4BDA-9497-D23588E7E114}" type="pres">
      <dgm:prSet presAssocID="{0475255F-ED63-4324-BAFA-49E66A758227}" presName="linear" presStyleCnt="0">
        <dgm:presLayoutVars>
          <dgm:animLvl val="lvl"/>
          <dgm:resizeHandles val="exact"/>
        </dgm:presLayoutVars>
      </dgm:prSet>
      <dgm:spPr/>
    </dgm:pt>
    <dgm:pt modelId="{78134C46-761C-47C6-B5FB-490095EA28CC}" type="pres">
      <dgm:prSet presAssocID="{BD75FC42-9A12-45E8-A9A1-1623A39DC236}" presName="parentText" presStyleLbl="node1" presStyleIdx="0" presStyleCnt="1">
        <dgm:presLayoutVars>
          <dgm:chMax val="0"/>
          <dgm:bulletEnabled val="1"/>
        </dgm:presLayoutVars>
      </dgm:prSet>
      <dgm:spPr/>
    </dgm:pt>
  </dgm:ptLst>
  <dgm:cxnLst>
    <dgm:cxn modelId="{7BD37D1A-B05E-4B4F-A38E-667687ADA9B4}" srcId="{0475255F-ED63-4324-BAFA-49E66A758227}" destId="{BD75FC42-9A12-45E8-A9A1-1623A39DC236}" srcOrd="0" destOrd="0" parTransId="{6FF03F09-992F-4A4F-9646-4F501FF73F28}" sibTransId="{5AC40571-976E-4988-AD57-EF9A09773702}"/>
    <dgm:cxn modelId="{A4C09F50-111E-4ECA-A44E-4E1027EE84E1}" type="presOf" srcId="{BD75FC42-9A12-45E8-A9A1-1623A39DC236}" destId="{78134C46-761C-47C6-B5FB-490095EA28CC}" srcOrd="0" destOrd="0" presId="urn:microsoft.com/office/officeart/2005/8/layout/vList2"/>
    <dgm:cxn modelId="{A9F850AD-C889-4519-BC15-0D40C5B681DA}" type="presOf" srcId="{0475255F-ED63-4324-BAFA-49E66A758227}" destId="{3EDF078D-9445-4BDA-9497-D23588E7E114}" srcOrd="0" destOrd="0" presId="urn:microsoft.com/office/officeart/2005/8/layout/vList2"/>
    <dgm:cxn modelId="{549E2557-EC98-4AC3-A715-DB1E1ED78817}" type="presParOf" srcId="{3EDF078D-9445-4BDA-9497-D23588E7E114}" destId="{78134C46-761C-47C6-B5FB-490095EA28C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14173DF5-C220-4043-9D4B-80FB40207012}"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B2A9CD17-3A92-4FDF-9CA0-8E54CD034F7A}">
      <dgm:prSet/>
      <dgm:spPr/>
      <dgm:t>
        <a:bodyPr/>
        <a:lstStyle/>
        <a:p>
          <a:pPr rtl="0"/>
          <a:r>
            <a:rPr lang="en-US" b="1" dirty="0">
              <a:solidFill>
                <a:schemeClr val="tx1"/>
              </a:solidFill>
            </a:rPr>
            <a:t>Step 3:- And then Enter.</a:t>
          </a:r>
          <a:br>
            <a:rPr lang="en-US" dirty="0">
              <a:solidFill>
                <a:schemeClr val="tx1"/>
              </a:solidFill>
            </a:rPr>
          </a:br>
          <a:r>
            <a:rPr lang="en-US" b="1" dirty="0">
              <a:solidFill>
                <a:schemeClr val="tx1"/>
              </a:solidFill>
            </a:rPr>
            <a:t>Step 4:- As a result, we can see the popup box.</a:t>
          </a:r>
          <a:endParaRPr lang="en-US" dirty="0">
            <a:solidFill>
              <a:schemeClr val="tx1"/>
            </a:solidFill>
          </a:endParaRPr>
        </a:p>
      </dgm:t>
    </dgm:pt>
    <dgm:pt modelId="{651AA872-846E-4773-A0FD-5264D7FAF0FA}" cxnId="{94CEF939-C38F-4837-A140-F348152FF037}" type="parTrans">
      <dgm:prSet/>
      <dgm:spPr/>
      <dgm:t>
        <a:bodyPr/>
        <a:lstStyle/>
        <a:p>
          <a:endParaRPr lang="en-US"/>
        </a:p>
      </dgm:t>
    </dgm:pt>
    <dgm:pt modelId="{3A8CD1A3-889E-4EF1-A6CD-987D92959524}" cxnId="{94CEF939-C38F-4837-A140-F348152FF037}" type="sibTrans">
      <dgm:prSet/>
      <dgm:spPr/>
      <dgm:t>
        <a:bodyPr/>
        <a:lstStyle/>
        <a:p>
          <a:endParaRPr lang="en-US"/>
        </a:p>
      </dgm:t>
    </dgm:pt>
    <dgm:pt modelId="{580AB23D-890D-49F3-ACC3-EA07FE95E538}" type="pres">
      <dgm:prSet presAssocID="{14173DF5-C220-4043-9D4B-80FB40207012}" presName="linear" presStyleCnt="0">
        <dgm:presLayoutVars>
          <dgm:animLvl val="lvl"/>
          <dgm:resizeHandles val="exact"/>
        </dgm:presLayoutVars>
      </dgm:prSet>
      <dgm:spPr/>
    </dgm:pt>
    <dgm:pt modelId="{591BBEE6-B671-4C65-A2F5-54BBC2BEFC80}" type="pres">
      <dgm:prSet presAssocID="{B2A9CD17-3A92-4FDF-9CA0-8E54CD034F7A}" presName="parentText" presStyleLbl="node1" presStyleIdx="0" presStyleCnt="1" custLinFactNeighborX="12967" custLinFactNeighborY="-15656">
        <dgm:presLayoutVars>
          <dgm:chMax val="0"/>
          <dgm:bulletEnabled val="1"/>
        </dgm:presLayoutVars>
      </dgm:prSet>
      <dgm:spPr/>
    </dgm:pt>
  </dgm:ptLst>
  <dgm:cxnLst>
    <dgm:cxn modelId="{94CEF939-C38F-4837-A140-F348152FF037}" srcId="{14173DF5-C220-4043-9D4B-80FB40207012}" destId="{B2A9CD17-3A92-4FDF-9CA0-8E54CD034F7A}" srcOrd="0" destOrd="0" parTransId="{651AA872-846E-4773-A0FD-5264D7FAF0FA}" sibTransId="{3A8CD1A3-889E-4EF1-A6CD-987D92959524}"/>
    <dgm:cxn modelId="{50295946-8E01-4E50-9764-6F0D215BC925}" type="presOf" srcId="{14173DF5-C220-4043-9D4B-80FB40207012}" destId="{580AB23D-890D-49F3-ACC3-EA07FE95E538}" srcOrd="0" destOrd="0" presId="urn:microsoft.com/office/officeart/2005/8/layout/vList2"/>
    <dgm:cxn modelId="{05980A8C-9D95-4EF6-8B48-CF8D05B3AB79}" type="presOf" srcId="{B2A9CD17-3A92-4FDF-9CA0-8E54CD034F7A}" destId="{591BBEE6-B671-4C65-A2F5-54BBC2BEFC80}" srcOrd="0" destOrd="0" presId="urn:microsoft.com/office/officeart/2005/8/layout/vList2"/>
    <dgm:cxn modelId="{C3748D13-B16A-441C-B85E-1C479F33D8AC}" type="presParOf" srcId="{580AB23D-890D-49F3-ACC3-EA07FE95E538}" destId="{591BBEE6-B671-4C65-A2F5-54BBC2BEFC8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1529AB74-C0AD-483B-80FF-E0A344861928}"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BBC4BE56-3186-450F-8D37-B1A948E996A5}">
      <dgm:prSet/>
      <dgm:spPr/>
      <dgm:t>
        <a:bodyPr/>
        <a:lstStyle/>
        <a:p>
          <a:pPr rtl="0"/>
          <a:r>
            <a:rPr lang="en-US" b="1" dirty="0">
              <a:solidFill>
                <a:schemeClr val="tx1"/>
              </a:solidFill>
            </a:rPr>
            <a:t>Step 5:- As a result, we can get the PHPSESSID then copy it.</a:t>
          </a:r>
          <a:endParaRPr lang="en-US" dirty="0">
            <a:solidFill>
              <a:schemeClr val="tx1"/>
            </a:solidFill>
          </a:endParaRPr>
        </a:p>
      </dgm:t>
    </dgm:pt>
    <dgm:pt modelId="{FA88CD02-8195-49E0-B708-53B829DD609D}" cxnId="{AA267B7C-F018-41B3-B33C-C322A8AF2498}" type="parTrans">
      <dgm:prSet/>
      <dgm:spPr/>
      <dgm:t>
        <a:bodyPr/>
        <a:lstStyle/>
        <a:p>
          <a:endParaRPr lang="en-US"/>
        </a:p>
      </dgm:t>
    </dgm:pt>
    <dgm:pt modelId="{BF6C5BE9-FE30-43D6-8881-A588C01E6EC8}" cxnId="{AA267B7C-F018-41B3-B33C-C322A8AF2498}" type="sibTrans">
      <dgm:prSet/>
      <dgm:spPr/>
      <dgm:t>
        <a:bodyPr/>
        <a:lstStyle/>
        <a:p>
          <a:endParaRPr lang="en-US"/>
        </a:p>
      </dgm:t>
    </dgm:pt>
    <dgm:pt modelId="{463C5ABB-21C9-4197-8F4F-C3D71EC45A1A}" type="pres">
      <dgm:prSet presAssocID="{1529AB74-C0AD-483B-80FF-E0A344861928}" presName="linear" presStyleCnt="0">
        <dgm:presLayoutVars>
          <dgm:animLvl val="lvl"/>
          <dgm:resizeHandles val="exact"/>
        </dgm:presLayoutVars>
      </dgm:prSet>
      <dgm:spPr/>
    </dgm:pt>
    <dgm:pt modelId="{F0A80A41-ACF3-4369-91CB-9C7B16CF89C1}" type="pres">
      <dgm:prSet presAssocID="{BBC4BE56-3186-450F-8D37-B1A948E996A5}" presName="parentText" presStyleLbl="node1" presStyleIdx="0" presStyleCnt="1">
        <dgm:presLayoutVars>
          <dgm:chMax val="0"/>
          <dgm:bulletEnabled val="1"/>
        </dgm:presLayoutVars>
      </dgm:prSet>
      <dgm:spPr/>
    </dgm:pt>
  </dgm:ptLst>
  <dgm:cxnLst>
    <dgm:cxn modelId="{B2B1D73B-26F8-4575-AA1D-AFC8C78FEC0F}" type="presOf" srcId="{1529AB74-C0AD-483B-80FF-E0A344861928}" destId="{463C5ABB-21C9-4197-8F4F-C3D71EC45A1A}" srcOrd="0" destOrd="0" presId="urn:microsoft.com/office/officeart/2005/8/layout/vList2"/>
    <dgm:cxn modelId="{C7A3EC6F-E110-4D45-A160-B3448F89E1F3}" type="presOf" srcId="{BBC4BE56-3186-450F-8D37-B1A948E996A5}" destId="{F0A80A41-ACF3-4369-91CB-9C7B16CF89C1}" srcOrd="0" destOrd="0" presId="urn:microsoft.com/office/officeart/2005/8/layout/vList2"/>
    <dgm:cxn modelId="{AA267B7C-F018-41B3-B33C-C322A8AF2498}" srcId="{1529AB74-C0AD-483B-80FF-E0A344861928}" destId="{BBC4BE56-3186-450F-8D37-B1A948E996A5}" srcOrd="0" destOrd="0" parTransId="{FA88CD02-8195-49E0-B708-53B829DD609D}" sibTransId="{BF6C5BE9-FE30-43D6-8881-A588C01E6EC8}"/>
    <dgm:cxn modelId="{394CAE3E-3AE8-4DA6-ACC7-4F55BF6A42E4}" type="presParOf" srcId="{463C5ABB-21C9-4197-8F4F-C3D71EC45A1A}" destId="{F0A80A41-ACF3-4369-91CB-9C7B16CF89C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CC7049AF-001C-4BF4-9467-9CF2EC1B63A6}"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1FB4B7D9-C105-4CEE-B4F7-E9234D385B19}">
      <dgm:prSet/>
      <dgm:spPr/>
      <dgm:t>
        <a:bodyPr/>
        <a:lstStyle/>
        <a:p>
          <a:pPr rtl="0"/>
          <a:r>
            <a:rPr lang="en-US" b="1" dirty="0">
              <a:solidFill>
                <a:schemeClr val="tx1"/>
              </a:solidFill>
            </a:rPr>
            <a:t>Step 6:- Now go to new windows Incognito and open the site.</a:t>
          </a:r>
          <a:endParaRPr lang="en-US" dirty="0">
            <a:solidFill>
              <a:schemeClr val="tx1"/>
            </a:solidFill>
          </a:endParaRPr>
        </a:p>
      </dgm:t>
    </dgm:pt>
    <dgm:pt modelId="{88003E7F-CF11-4E4E-B04A-1939812EC8A0}" cxnId="{25405C24-3C7D-4B3A-B7C9-90860DBC4452}" type="parTrans">
      <dgm:prSet/>
      <dgm:spPr/>
      <dgm:t>
        <a:bodyPr/>
        <a:lstStyle/>
        <a:p>
          <a:endParaRPr lang="en-US"/>
        </a:p>
      </dgm:t>
    </dgm:pt>
    <dgm:pt modelId="{3228C878-8285-4A59-921F-11530C23FAEA}" cxnId="{25405C24-3C7D-4B3A-B7C9-90860DBC4452}" type="sibTrans">
      <dgm:prSet/>
      <dgm:spPr/>
      <dgm:t>
        <a:bodyPr/>
        <a:lstStyle/>
        <a:p>
          <a:endParaRPr lang="en-US"/>
        </a:p>
      </dgm:t>
    </dgm:pt>
    <dgm:pt modelId="{06D1163D-91CF-4C01-AB65-D5DD7C677150}" type="pres">
      <dgm:prSet presAssocID="{CC7049AF-001C-4BF4-9467-9CF2EC1B63A6}" presName="linear" presStyleCnt="0">
        <dgm:presLayoutVars>
          <dgm:animLvl val="lvl"/>
          <dgm:resizeHandles val="exact"/>
        </dgm:presLayoutVars>
      </dgm:prSet>
      <dgm:spPr/>
    </dgm:pt>
    <dgm:pt modelId="{8B29BD5E-51EA-4AB5-9D60-B918D7515D7A}" type="pres">
      <dgm:prSet presAssocID="{1FB4B7D9-C105-4CEE-B4F7-E9234D385B19}" presName="parentText" presStyleLbl="node1" presStyleIdx="0" presStyleCnt="1" custScaleX="72421">
        <dgm:presLayoutVars>
          <dgm:chMax val="0"/>
          <dgm:bulletEnabled val="1"/>
        </dgm:presLayoutVars>
      </dgm:prSet>
      <dgm:spPr/>
    </dgm:pt>
  </dgm:ptLst>
  <dgm:cxnLst>
    <dgm:cxn modelId="{25405C24-3C7D-4B3A-B7C9-90860DBC4452}" srcId="{CC7049AF-001C-4BF4-9467-9CF2EC1B63A6}" destId="{1FB4B7D9-C105-4CEE-B4F7-E9234D385B19}" srcOrd="0" destOrd="0" parTransId="{88003E7F-CF11-4E4E-B04A-1939812EC8A0}" sibTransId="{3228C878-8285-4A59-921F-11530C23FAEA}"/>
    <dgm:cxn modelId="{E076622F-6A7A-4A4F-A8AA-7D722BD2FF25}" type="presOf" srcId="{1FB4B7D9-C105-4CEE-B4F7-E9234D385B19}" destId="{8B29BD5E-51EA-4AB5-9D60-B918D7515D7A}" srcOrd="0" destOrd="0" presId="urn:microsoft.com/office/officeart/2005/8/layout/vList2"/>
    <dgm:cxn modelId="{67828897-AF40-44AD-9F95-3FD8A04C2BF2}" type="presOf" srcId="{CC7049AF-001C-4BF4-9467-9CF2EC1B63A6}" destId="{06D1163D-91CF-4C01-AB65-D5DD7C677150}" srcOrd="0" destOrd="0" presId="urn:microsoft.com/office/officeart/2005/8/layout/vList2"/>
    <dgm:cxn modelId="{C02702B5-E556-49AD-A652-D44377F72D12}" type="presParOf" srcId="{06D1163D-91CF-4C01-AB65-D5DD7C677150}" destId="{8B29BD5E-51EA-4AB5-9D60-B918D7515D7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496E77C7-7B3B-41F2-ABEF-5AAB0AB4D11D}"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E18FF82-1F80-4D50-B0FE-DBD30EFD646F}">
      <dgm:prSet/>
      <dgm:spPr/>
      <dgm:t>
        <a:bodyPr/>
        <a:lstStyle/>
        <a:p>
          <a:pPr rtl="0"/>
          <a:r>
            <a:rPr lang="en-US" b="1" dirty="0">
              <a:solidFill>
                <a:schemeClr val="tx1"/>
              </a:solidFill>
            </a:rPr>
            <a:t>Step 7:- Then go to the login page.</a:t>
          </a:r>
          <a:endParaRPr lang="en-US" dirty="0">
            <a:solidFill>
              <a:schemeClr val="tx1"/>
            </a:solidFill>
          </a:endParaRPr>
        </a:p>
      </dgm:t>
    </dgm:pt>
    <dgm:pt modelId="{375C218E-E42C-4040-9F59-69706F80DCFC}" cxnId="{EA2C1A87-D9D0-40D6-89B7-47B475147434}" type="parTrans">
      <dgm:prSet/>
      <dgm:spPr/>
      <dgm:t>
        <a:bodyPr/>
        <a:lstStyle/>
        <a:p>
          <a:endParaRPr lang="en-US"/>
        </a:p>
      </dgm:t>
    </dgm:pt>
    <dgm:pt modelId="{1C94E6F5-1A99-47B6-914E-A94BFDE3727B}" cxnId="{EA2C1A87-D9D0-40D6-89B7-47B475147434}" type="sibTrans">
      <dgm:prSet/>
      <dgm:spPr/>
      <dgm:t>
        <a:bodyPr/>
        <a:lstStyle/>
        <a:p>
          <a:endParaRPr lang="en-US"/>
        </a:p>
      </dgm:t>
    </dgm:pt>
    <dgm:pt modelId="{D6C55CC1-3C39-46F5-98FE-5138B0B42FA1}" type="pres">
      <dgm:prSet presAssocID="{496E77C7-7B3B-41F2-ABEF-5AAB0AB4D11D}" presName="linear" presStyleCnt="0">
        <dgm:presLayoutVars>
          <dgm:animLvl val="lvl"/>
          <dgm:resizeHandles val="exact"/>
        </dgm:presLayoutVars>
      </dgm:prSet>
      <dgm:spPr/>
    </dgm:pt>
    <dgm:pt modelId="{79D4330F-572E-48A7-A3E1-C7CD99287248}" type="pres">
      <dgm:prSet presAssocID="{EE18FF82-1F80-4D50-B0FE-DBD30EFD646F}" presName="parentText" presStyleLbl="node1" presStyleIdx="0" presStyleCnt="1" custScaleX="85895">
        <dgm:presLayoutVars>
          <dgm:chMax val="0"/>
          <dgm:bulletEnabled val="1"/>
        </dgm:presLayoutVars>
      </dgm:prSet>
      <dgm:spPr/>
    </dgm:pt>
  </dgm:ptLst>
  <dgm:cxnLst>
    <dgm:cxn modelId="{8D006E15-E9F1-4A1F-A08A-96F8585DFE43}" type="presOf" srcId="{496E77C7-7B3B-41F2-ABEF-5AAB0AB4D11D}" destId="{D6C55CC1-3C39-46F5-98FE-5138B0B42FA1}" srcOrd="0" destOrd="0" presId="urn:microsoft.com/office/officeart/2005/8/layout/vList2"/>
    <dgm:cxn modelId="{EA2C1A87-D9D0-40D6-89B7-47B475147434}" srcId="{496E77C7-7B3B-41F2-ABEF-5AAB0AB4D11D}" destId="{EE18FF82-1F80-4D50-B0FE-DBD30EFD646F}" srcOrd="0" destOrd="0" parTransId="{375C218E-E42C-4040-9F59-69706F80DCFC}" sibTransId="{1C94E6F5-1A99-47B6-914E-A94BFDE3727B}"/>
    <dgm:cxn modelId="{C633F3C7-F389-44C2-959B-6D1D140F9342}" type="presOf" srcId="{EE18FF82-1F80-4D50-B0FE-DBD30EFD646F}" destId="{79D4330F-572E-48A7-A3E1-C7CD99287248}" srcOrd="0" destOrd="0" presId="urn:microsoft.com/office/officeart/2005/8/layout/vList2"/>
    <dgm:cxn modelId="{97E3DA53-B7ED-49DA-955B-CD512DF87199}" type="presParOf" srcId="{D6C55CC1-3C39-46F5-98FE-5138B0B42FA1}" destId="{79D4330F-572E-48A7-A3E1-C7CD9928724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DC2B5141-EBF4-48C2-99CB-7D9F725DAA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14C200A-3DCF-4303-9F91-4C143DD7F4BD}">
      <dgm:prSet/>
      <dgm:spPr>
        <a:solidFill>
          <a:schemeClr val="accent3"/>
        </a:solidFill>
      </dgm:spPr>
      <dgm:t>
        <a:bodyPr/>
        <a:lstStyle/>
        <a:p>
          <a:pPr rtl="0"/>
          <a:r>
            <a:rPr lang="en-US" b="1" dirty="0">
              <a:solidFill>
                <a:schemeClr val="tx1"/>
              </a:solidFill>
            </a:rPr>
            <a:t>Step 8:- Here right click on the page and select inspect then go to Application.</a:t>
          </a:r>
          <a:endParaRPr lang="en-US" dirty="0">
            <a:solidFill>
              <a:schemeClr val="tx1"/>
            </a:solidFill>
          </a:endParaRPr>
        </a:p>
      </dgm:t>
    </dgm:pt>
    <dgm:pt modelId="{C9FCE348-490B-4132-8B58-FD1AC1ECE29A}" cxnId="{081B2735-66BE-41F1-8962-F8157955ED29}" type="parTrans">
      <dgm:prSet/>
      <dgm:spPr/>
      <dgm:t>
        <a:bodyPr/>
        <a:lstStyle/>
        <a:p>
          <a:endParaRPr lang="en-US"/>
        </a:p>
      </dgm:t>
    </dgm:pt>
    <dgm:pt modelId="{FE25564D-5252-4F61-A93A-C13FE0C19E1B}" cxnId="{081B2735-66BE-41F1-8962-F8157955ED29}" type="sibTrans">
      <dgm:prSet/>
      <dgm:spPr/>
      <dgm:t>
        <a:bodyPr/>
        <a:lstStyle/>
        <a:p>
          <a:endParaRPr lang="en-US"/>
        </a:p>
      </dgm:t>
    </dgm:pt>
    <dgm:pt modelId="{8FE150B7-D984-4D88-90F1-60E717331EC6}" type="pres">
      <dgm:prSet presAssocID="{DC2B5141-EBF4-48C2-99CB-7D9F725DAA0C}" presName="linear" presStyleCnt="0">
        <dgm:presLayoutVars>
          <dgm:animLvl val="lvl"/>
          <dgm:resizeHandles val="exact"/>
        </dgm:presLayoutVars>
      </dgm:prSet>
      <dgm:spPr/>
    </dgm:pt>
    <dgm:pt modelId="{DE5AB356-E5C4-424D-BF6D-993B4FD1D821}" type="pres">
      <dgm:prSet presAssocID="{F14C200A-3DCF-4303-9F91-4C143DD7F4BD}" presName="parentText" presStyleLbl="node1" presStyleIdx="0" presStyleCnt="1">
        <dgm:presLayoutVars>
          <dgm:chMax val="0"/>
          <dgm:bulletEnabled val="1"/>
        </dgm:presLayoutVars>
      </dgm:prSet>
      <dgm:spPr/>
    </dgm:pt>
  </dgm:ptLst>
  <dgm:cxnLst>
    <dgm:cxn modelId="{081B2735-66BE-41F1-8962-F8157955ED29}" srcId="{DC2B5141-EBF4-48C2-99CB-7D9F725DAA0C}" destId="{F14C200A-3DCF-4303-9F91-4C143DD7F4BD}" srcOrd="0" destOrd="0" parTransId="{C9FCE348-490B-4132-8B58-FD1AC1ECE29A}" sibTransId="{FE25564D-5252-4F61-A93A-C13FE0C19E1B}"/>
    <dgm:cxn modelId="{3FF24A37-78EE-43A6-9D5D-709C2180E16D}" type="presOf" srcId="{F14C200A-3DCF-4303-9F91-4C143DD7F4BD}" destId="{DE5AB356-E5C4-424D-BF6D-993B4FD1D821}" srcOrd="0" destOrd="0" presId="urn:microsoft.com/office/officeart/2005/8/layout/vList2"/>
    <dgm:cxn modelId="{2AF2C0BA-2E40-476D-BD30-064B27A05A14}" type="presOf" srcId="{DC2B5141-EBF4-48C2-99CB-7D9F725DAA0C}" destId="{8FE150B7-D984-4D88-90F1-60E717331EC6}" srcOrd="0" destOrd="0" presId="urn:microsoft.com/office/officeart/2005/8/layout/vList2"/>
    <dgm:cxn modelId="{70AFDEEF-AE7A-4CC4-ADBE-8518BEF161C9}" type="presParOf" srcId="{8FE150B7-D984-4D88-90F1-60E717331EC6}" destId="{DE5AB356-E5C4-424D-BF6D-993B4FD1D82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903E7FFC-9C12-498F-91C3-4B28B9DA6F9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133B5E9-0D26-42C6-BFF3-A99B13585244}">
      <dgm:prSet/>
      <dgm:spPr>
        <a:solidFill>
          <a:schemeClr val="accent3"/>
        </a:solidFill>
      </dgm:spPr>
      <dgm:t>
        <a:bodyPr/>
        <a:lstStyle/>
        <a:p>
          <a:pPr rtl="0"/>
          <a:r>
            <a:rPr lang="en-US" b="1" dirty="0">
              <a:solidFill>
                <a:schemeClr val="tx1"/>
              </a:solidFill>
            </a:rPr>
            <a:t>Step 9:- Now paste the PHPSESSID which we have copied and refresh the URL. Here we have login successfully without entering user ID and password.</a:t>
          </a:r>
          <a:endParaRPr lang="en-US" dirty="0">
            <a:solidFill>
              <a:schemeClr val="tx1"/>
            </a:solidFill>
          </a:endParaRPr>
        </a:p>
      </dgm:t>
    </dgm:pt>
    <dgm:pt modelId="{422FCA18-5D37-47B1-A67F-6151F9C3665D}" cxnId="{B16061F8-343F-4E0D-8A8C-557A60BA31C8}" type="parTrans">
      <dgm:prSet/>
      <dgm:spPr/>
      <dgm:t>
        <a:bodyPr/>
        <a:lstStyle/>
        <a:p>
          <a:endParaRPr lang="en-US"/>
        </a:p>
      </dgm:t>
    </dgm:pt>
    <dgm:pt modelId="{A1134DC1-7B2F-4300-8DA8-5B8CE0489B4E}" cxnId="{B16061F8-343F-4E0D-8A8C-557A60BA31C8}" type="sibTrans">
      <dgm:prSet/>
      <dgm:spPr/>
      <dgm:t>
        <a:bodyPr/>
        <a:lstStyle/>
        <a:p>
          <a:endParaRPr lang="en-US"/>
        </a:p>
      </dgm:t>
    </dgm:pt>
    <dgm:pt modelId="{61D6B0C4-7D97-44CC-886A-2C35BDEBDB2A}" type="pres">
      <dgm:prSet presAssocID="{903E7FFC-9C12-498F-91C3-4B28B9DA6F9A}" presName="linear" presStyleCnt="0">
        <dgm:presLayoutVars>
          <dgm:animLvl val="lvl"/>
          <dgm:resizeHandles val="exact"/>
        </dgm:presLayoutVars>
      </dgm:prSet>
      <dgm:spPr/>
    </dgm:pt>
    <dgm:pt modelId="{5D41029B-3540-4BC3-9884-3E17C8472ABB}" type="pres">
      <dgm:prSet presAssocID="{E133B5E9-0D26-42C6-BFF3-A99B13585244}" presName="parentText" presStyleLbl="node1" presStyleIdx="0" presStyleCnt="1">
        <dgm:presLayoutVars>
          <dgm:chMax val="0"/>
          <dgm:bulletEnabled val="1"/>
        </dgm:presLayoutVars>
      </dgm:prSet>
      <dgm:spPr/>
    </dgm:pt>
  </dgm:ptLst>
  <dgm:cxnLst>
    <dgm:cxn modelId="{BEE8415F-3BE4-4E28-885D-DC1575AD4D54}" type="presOf" srcId="{903E7FFC-9C12-498F-91C3-4B28B9DA6F9A}" destId="{61D6B0C4-7D97-44CC-886A-2C35BDEBDB2A}" srcOrd="0" destOrd="0" presId="urn:microsoft.com/office/officeart/2005/8/layout/vList2"/>
    <dgm:cxn modelId="{A41B12C2-2FE6-439C-A6AA-EE0185B684AA}" type="presOf" srcId="{E133B5E9-0D26-42C6-BFF3-A99B13585244}" destId="{5D41029B-3540-4BC3-9884-3E17C8472ABB}" srcOrd="0" destOrd="0" presId="urn:microsoft.com/office/officeart/2005/8/layout/vList2"/>
    <dgm:cxn modelId="{B16061F8-343F-4E0D-8A8C-557A60BA31C8}" srcId="{903E7FFC-9C12-498F-91C3-4B28B9DA6F9A}" destId="{E133B5E9-0D26-42C6-BFF3-A99B13585244}" srcOrd="0" destOrd="0" parTransId="{422FCA18-5D37-47B1-A67F-6151F9C3665D}" sibTransId="{A1134DC1-7B2F-4300-8DA8-5B8CE0489B4E}"/>
    <dgm:cxn modelId="{10EE382E-896B-449E-8437-B4963AE73974}" type="presParOf" srcId="{61D6B0C4-7D97-44CC-886A-2C35BDEBDB2A}" destId="{5D41029B-3540-4BC3-9884-3E17C8472AB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CEA002-F4CE-4AD9-A558-5B456898F51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4AA34CD-DFAE-42EB-AFFD-AFBAD0C3BF93}">
      <dgm:prSet custT="1"/>
      <dgm:spPr>
        <a:solidFill>
          <a:schemeClr val="accent3"/>
        </a:solidFill>
      </dgm:spPr>
      <dgm:t>
        <a:bodyPr/>
        <a:lstStyle/>
        <a:p>
          <a:pPr rtl="0"/>
          <a:r>
            <a:rPr lang="en-US" sz="1600" b="1" dirty="0">
              <a:solidFill>
                <a:schemeClr val="tx1"/>
              </a:solidFill>
            </a:rPr>
            <a:t>Step 2 :- </a:t>
          </a:r>
          <a:r>
            <a:rPr lang="en-US" sz="1400" b="0" dirty="0">
              <a:solidFill>
                <a:schemeClr val="tx1"/>
              </a:solidFill>
            </a:rPr>
            <a:t>Here we have capture the request and sent it to Repeater.</a:t>
          </a:r>
        </a:p>
      </dgm:t>
    </dgm:pt>
    <dgm:pt modelId="{A7BDBE68-0AB2-4A64-9CB5-8BD1178EF75C}" cxnId="{8DC87DE2-3B0F-4036-9204-16D99A764D82}" type="parTrans">
      <dgm:prSet/>
      <dgm:spPr/>
      <dgm:t>
        <a:bodyPr/>
        <a:lstStyle/>
        <a:p>
          <a:endParaRPr lang="en-US"/>
        </a:p>
      </dgm:t>
    </dgm:pt>
    <dgm:pt modelId="{87160B5A-F21C-4537-83C0-9458B9746603}" cxnId="{8DC87DE2-3B0F-4036-9204-16D99A764D82}" type="sibTrans">
      <dgm:prSet/>
      <dgm:spPr/>
      <dgm:t>
        <a:bodyPr/>
        <a:lstStyle/>
        <a:p>
          <a:endParaRPr lang="en-US"/>
        </a:p>
      </dgm:t>
    </dgm:pt>
    <dgm:pt modelId="{0E9386E8-DD73-4963-B865-45C580BD1814}" type="pres">
      <dgm:prSet presAssocID="{34CEA002-F4CE-4AD9-A558-5B456898F512}" presName="linear" presStyleCnt="0">
        <dgm:presLayoutVars>
          <dgm:animLvl val="lvl"/>
          <dgm:resizeHandles val="exact"/>
        </dgm:presLayoutVars>
      </dgm:prSet>
      <dgm:spPr/>
    </dgm:pt>
    <dgm:pt modelId="{739B82E2-D545-495B-A0BA-D608B136712C}" type="pres">
      <dgm:prSet presAssocID="{B4AA34CD-DFAE-42EB-AFFD-AFBAD0C3BF93}" presName="parentText" presStyleLbl="node1" presStyleIdx="0" presStyleCnt="1" custScaleY="124187" custLinFactNeighborX="4582" custLinFactNeighborY="-23014">
        <dgm:presLayoutVars>
          <dgm:chMax val="0"/>
          <dgm:bulletEnabled val="1"/>
        </dgm:presLayoutVars>
      </dgm:prSet>
      <dgm:spPr/>
    </dgm:pt>
  </dgm:ptLst>
  <dgm:cxnLst>
    <dgm:cxn modelId="{2C2D9B97-F043-400A-9A6F-4A86539084FB}" type="presOf" srcId="{B4AA34CD-DFAE-42EB-AFFD-AFBAD0C3BF93}" destId="{739B82E2-D545-495B-A0BA-D608B136712C}" srcOrd="0" destOrd="0" presId="urn:microsoft.com/office/officeart/2005/8/layout/vList2"/>
    <dgm:cxn modelId="{8DC87DE2-3B0F-4036-9204-16D99A764D82}" srcId="{34CEA002-F4CE-4AD9-A558-5B456898F512}" destId="{B4AA34CD-DFAE-42EB-AFFD-AFBAD0C3BF93}" srcOrd="0" destOrd="0" parTransId="{A7BDBE68-0AB2-4A64-9CB5-8BD1178EF75C}" sibTransId="{87160B5A-F21C-4537-83C0-9458B9746603}"/>
    <dgm:cxn modelId="{2DE1F5E3-EC41-463F-8A63-75A59F90D7BD}" type="presOf" srcId="{34CEA002-F4CE-4AD9-A558-5B456898F512}" destId="{0E9386E8-DD73-4963-B865-45C580BD1814}" srcOrd="0" destOrd="0" presId="urn:microsoft.com/office/officeart/2005/8/layout/vList2"/>
    <dgm:cxn modelId="{04D2BA65-EDB1-4184-AF22-0C03D70EFF16}" type="presParOf" srcId="{0E9386E8-DD73-4963-B865-45C580BD1814}" destId="{739B82E2-D545-495B-A0BA-D608B136712C}"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F87BD4-B659-4209-BA5A-8C1A3E8DE82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86AE5DC-FBAC-43B9-81B8-C38A254D87FE}">
      <dgm:prSet custT="1"/>
      <dgm:spPr>
        <a:solidFill>
          <a:schemeClr val="accent3"/>
        </a:solidFill>
      </dgm:spPr>
      <dgm:t>
        <a:bodyPr/>
        <a:lstStyle/>
        <a:p>
          <a:pPr rtl="0"/>
          <a:r>
            <a:rPr lang="en-US" sz="1600" b="1" dirty="0">
              <a:solidFill>
                <a:schemeClr val="tx1"/>
              </a:solidFill>
            </a:rPr>
            <a:t>Step 3 :- </a:t>
          </a:r>
          <a:r>
            <a:rPr lang="en-US" sz="1400" dirty="0">
              <a:solidFill>
                <a:schemeClr val="tx1"/>
              </a:solidFill>
            </a:rPr>
            <a:t>Now in repeater click on send and then we can see the server version of the site.</a:t>
          </a:r>
        </a:p>
      </dgm:t>
    </dgm:pt>
    <dgm:pt modelId="{39DF19D0-8245-45C8-9BAF-A79EA1887DA0}" cxnId="{5DE7DB22-BCA3-49B6-9473-471CC7F42D34}" type="parTrans">
      <dgm:prSet/>
      <dgm:spPr/>
      <dgm:t>
        <a:bodyPr/>
        <a:lstStyle/>
        <a:p>
          <a:endParaRPr lang="en-US"/>
        </a:p>
      </dgm:t>
    </dgm:pt>
    <dgm:pt modelId="{6935FC06-01ED-40F9-82ED-7D21AC0C016B}" cxnId="{5DE7DB22-BCA3-49B6-9473-471CC7F42D34}" type="sibTrans">
      <dgm:prSet/>
      <dgm:spPr/>
      <dgm:t>
        <a:bodyPr/>
        <a:lstStyle/>
        <a:p>
          <a:endParaRPr lang="en-US"/>
        </a:p>
      </dgm:t>
    </dgm:pt>
    <dgm:pt modelId="{027B358F-80B2-4CED-9BBC-54F9A5601F3D}" type="pres">
      <dgm:prSet presAssocID="{99F87BD4-B659-4209-BA5A-8C1A3E8DE826}" presName="linear" presStyleCnt="0">
        <dgm:presLayoutVars>
          <dgm:animLvl val="lvl"/>
          <dgm:resizeHandles val="exact"/>
        </dgm:presLayoutVars>
      </dgm:prSet>
      <dgm:spPr/>
    </dgm:pt>
    <dgm:pt modelId="{2BEBFC8C-83E0-4525-895E-A7DA889A15FA}" type="pres">
      <dgm:prSet presAssocID="{786AE5DC-FBAC-43B9-81B8-C38A254D87FE}" presName="parentText" presStyleLbl="node1" presStyleIdx="0" presStyleCnt="1">
        <dgm:presLayoutVars>
          <dgm:chMax val="0"/>
          <dgm:bulletEnabled val="1"/>
        </dgm:presLayoutVars>
      </dgm:prSet>
      <dgm:spPr/>
    </dgm:pt>
  </dgm:ptLst>
  <dgm:cxnLst>
    <dgm:cxn modelId="{E845EF0A-C693-445A-BB33-427161C89DB6}" type="presOf" srcId="{99F87BD4-B659-4209-BA5A-8C1A3E8DE826}" destId="{027B358F-80B2-4CED-9BBC-54F9A5601F3D}" srcOrd="0" destOrd="0" presId="urn:microsoft.com/office/officeart/2005/8/layout/vList2"/>
    <dgm:cxn modelId="{5DE7DB22-BCA3-49B6-9473-471CC7F42D34}" srcId="{99F87BD4-B659-4209-BA5A-8C1A3E8DE826}" destId="{786AE5DC-FBAC-43B9-81B8-C38A254D87FE}" srcOrd="0" destOrd="0" parTransId="{39DF19D0-8245-45C8-9BAF-A79EA1887DA0}" sibTransId="{6935FC06-01ED-40F9-82ED-7D21AC0C016B}"/>
    <dgm:cxn modelId="{857E78FF-0EEB-4D60-92DA-CCD95153B5E6}" type="presOf" srcId="{786AE5DC-FBAC-43B9-81B8-C38A254D87FE}" destId="{2BEBFC8C-83E0-4525-895E-A7DA889A15FA}" srcOrd="0" destOrd="0" presId="urn:microsoft.com/office/officeart/2005/8/layout/vList2"/>
    <dgm:cxn modelId="{5803715D-1A93-4297-80CB-611581A3371A}" type="presParOf" srcId="{027B358F-80B2-4CED-9BBC-54F9A5601F3D}" destId="{2BEBFC8C-83E0-4525-895E-A7DA889A15F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4B285F-0EEF-4D3F-BEA9-59CDA42C8E6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03E738-D5D6-47D4-BBF2-7F1393B2270A}">
      <dgm:prSet custT="1"/>
      <dgm:spPr/>
      <dgm:t>
        <a:bodyPr/>
        <a:lstStyle/>
        <a:p>
          <a:pPr rtl="0"/>
          <a:r>
            <a:rPr lang="en-US" sz="1600" b="1" dirty="0"/>
            <a:t>Step 1 :- </a:t>
          </a:r>
          <a:r>
            <a:rPr lang="en-US" sz="1400" dirty="0"/>
            <a:t>Visit this site</a:t>
          </a:r>
        </a:p>
      </dgm:t>
    </dgm:pt>
    <dgm:pt modelId="{94E57534-492F-4F19-800D-B66A0E5D4BD0}" cxnId="{8FEF5245-3954-4C7D-B5D1-45C6B29E3A09}" type="parTrans">
      <dgm:prSet/>
      <dgm:spPr/>
      <dgm:t>
        <a:bodyPr/>
        <a:lstStyle/>
        <a:p>
          <a:endParaRPr lang="en-US"/>
        </a:p>
      </dgm:t>
    </dgm:pt>
    <dgm:pt modelId="{5A95AEB3-E3DA-46E9-9E4B-A7251E0CDF42}" cxnId="{8FEF5245-3954-4C7D-B5D1-45C6B29E3A09}" type="sibTrans">
      <dgm:prSet/>
      <dgm:spPr/>
      <dgm:t>
        <a:bodyPr/>
        <a:lstStyle/>
        <a:p>
          <a:endParaRPr lang="en-US"/>
        </a:p>
      </dgm:t>
    </dgm:pt>
    <dgm:pt modelId="{72DF2235-F6BA-442F-B55C-332B34DADD52}" type="pres">
      <dgm:prSet presAssocID="{A64B285F-0EEF-4D3F-BEA9-59CDA42C8E65}" presName="linear" presStyleCnt="0">
        <dgm:presLayoutVars>
          <dgm:animLvl val="lvl"/>
          <dgm:resizeHandles val="exact"/>
        </dgm:presLayoutVars>
      </dgm:prSet>
      <dgm:spPr/>
    </dgm:pt>
    <dgm:pt modelId="{CDC074BA-7327-42C7-AC7E-0B1A1EFCE5C7}" type="pres">
      <dgm:prSet presAssocID="{6103E738-D5D6-47D4-BBF2-7F1393B2270A}" presName="parentText" presStyleLbl="node1" presStyleIdx="0" presStyleCnt="1" custLinFactNeighborX="75564" custLinFactNeighborY="-9127">
        <dgm:presLayoutVars>
          <dgm:chMax val="0"/>
          <dgm:bulletEnabled val="1"/>
        </dgm:presLayoutVars>
      </dgm:prSet>
      <dgm:spPr/>
    </dgm:pt>
  </dgm:ptLst>
  <dgm:cxnLst>
    <dgm:cxn modelId="{8FEF5245-3954-4C7D-B5D1-45C6B29E3A09}" srcId="{A64B285F-0EEF-4D3F-BEA9-59CDA42C8E65}" destId="{6103E738-D5D6-47D4-BBF2-7F1393B2270A}" srcOrd="0" destOrd="0" parTransId="{94E57534-492F-4F19-800D-B66A0E5D4BD0}" sibTransId="{5A95AEB3-E3DA-46E9-9E4B-A7251E0CDF42}"/>
    <dgm:cxn modelId="{05EACEAE-F9E2-4789-9667-AAC0CA05F726}" type="presOf" srcId="{A64B285F-0EEF-4D3F-BEA9-59CDA42C8E65}" destId="{72DF2235-F6BA-442F-B55C-332B34DADD52}" srcOrd="0" destOrd="0" presId="urn:microsoft.com/office/officeart/2005/8/layout/vList2"/>
    <dgm:cxn modelId="{43343AE8-139F-4455-9208-3559AE428AA5}" type="presOf" srcId="{6103E738-D5D6-47D4-BBF2-7F1393B2270A}" destId="{CDC074BA-7327-42C7-AC7E-0B1A1EFCE5C7}" srcOrd="0" destOrd="0" presId="urn:microsoft.com/office/officeart/2005/8/layout/vList2"/>
    <dgm:cxn modelId="{E8EAF2ED-7890-418F-8405-C28CBCE21CF2}" type="presParOf" srcId="{72DF2235-F6BA-442F-B55C-332B34DADD52}" destId="{CDC074BA-7327-42C7-AC7E-0B1A1EFCE5C7}"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D412EB-C75E-48D8-B8B5-A31F0BFD03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8A0D0B4-17EA-4DCE-BE1A-9D455D902D1A}">
      <dgm:prSet/>
      <dgm:spPr>
        <a:solidFill>
          <a:schemeClr val="accent3"/>
        </a:solidFill>
      </dgm:spPr>
      <dgm:t>
        <a:bodyPr/>
        <a:lstStyle/>
        <a:p>
          <a:pPr rtl="0"/>
          <a:r>
            <a:rPr lang="en-IN" b="0" dirty="0">
              <a:solidFill>
                <a:schemeClr val="tx1"/>
              </a:solidFill>
            </a:rPr>
            <a:t>Step – 1: Visit this site</a:t>
          </a:r>
          <a:r>
            <a:rPr lang="en-IN" b="0" dirty="0">
              <a:solidFill>
                <a:srgbClr val="FF0000"/>
              </a:solidFill>
            </a:rPr>
            <a:t>.</a:t>
          </a:r>
          <a:endParaRPr lang="en-US" b="0" dirty="0">
            <a:solidFill>
              <a:srgbClr val="FF0000"/>
            </a:solidFill>
          </a:endParaRPr>
        </a:p>
      </dgm:t>
    </dgm:pt>
    <dgm:pt modelId="{63D21522-0ABB-428E-9F67-8976E040B1CD}" cxnId="{6296FA78-3975-42FF-BE9A-1A56818140CC}" type="parTrans">
      <dgm:prSet/>
      <dgm:spPr/>
      <dgm:t>
        <a:bodyPr/>
        <a:lstStyle/>
        <a:p>
          <a:endParaRPr lang="en-US"/>
        </a:p>
      </dgm:t>
    </dgm:pt>
    <dgm:pt modelId="{B58F7A17-BA6F-4F04-9491-1996F1705F4E}" cxnId="{6296FA78-3975-42FF-BE9A-1A56818140CC}" type="sibTrans">
      <dgm:prSet/>
      <dgm:spPr/>
      <dgm:t>
        <a:bodyPr/>
        <a:lstStyle/>
        <a:p>
          <a:endParaRPr lang="en-US"/>
        </a:p>
      </dgm:t>
    </dgm:pt>
    <dgm:pt modelId="{D37CF338-2ABC-434B-AE1A-5F4143CCD283}" type="pres">
      <dgm:prSet presAssocID="{D8D412EB-C75E-48D8-B8B5-A31F0BFD03FD}" presName="linear" presStyleCnt="0">
        <dgm:presLayoutVars>
          <dgm:animLvl val="lvl"/>
          <dgm:resizeHandles val="exact"/>
        </dgm:presLayoutVars>
      </dgm:prSet>
      <dgm:spPr/>
    </dgm:pt>
    <dgm:pt modelId="{D1433B34-B78A-42D8-AAF1-28C4B035B4FE}" type="pres">
      <dgm:prSet presAssocID="{88A0D0B4-17EA-4DCE-BE1A-9D455D902D1A}" presName="parentText" presStyleLbl="node1" presStyleIdx="0" presStyleCnt="1" custScaleY="124557">
        <dgm:presLayoutVars>
          <dgm:chMax val="0"/>
          <dgm:bulletEnabled val="1"/>
        </dgm:presLayoutVars>
      </dgm:prSet>
      <dgm:spPr/>
    </dgm:pt>
  </dgm:ptLst>
  <dgm:cxnLst>
    <dgm:cxn modelId="{5EE01261-1EAE-4D3B-9F77-3EE2AB1590AA}" type="presOf" srcId="{D8D412EB-C75E-48D8-B8B5-A31F0BFD03FD}" destId="{D37CF338-2ABC-434B-AE1A-5F4143CCD283}" srcOrd="0" destOrd="0" presId="urn:microsoft.com/office/officeart/2005/8/layout/vList2"/>
    <dgm:cxn modelId="{6296FA78-3975-42FF-BE9A-1A56818140CC}" srcId="{D8D412EB-C75E-48D8-B8B5-A31F0BFD03FD}" destId="{88A0D0B4-17EA-4DCE-BE1A-9D455D902D1A}" srcOrd="0" destOrd="0" parTransId="{63D21522-0ABB-428E-9F67-8976E040B1CD}" sibTransId="{B58F7A17-BA6F-4F04-9491-1996F1705F4E}"/>
    <dgm:cxn modelId="{54488CF9-24D9-4322-B0EB-5B40887754C5}" type="presOf" srcId="{88A0D0B4-17EA-4DCE-BE1A-9D455D902D1A}" destId="{D1433B34-B78A-42D8-AAF1-28C4B035B4FE}" srcOrd="0" destOrd="0" presId="urn:microsoft.com/office/officeart/2005/8/layout/vList2"/>
    <dgm:cxn modelId="{1A267F79-5892-4EAB-A40D-742CD22A3CC5}" type="presParOf" srcId="{D37CF338-2ABC-434B-AE1A-5F4143CCD283}" destId="{D1433B34-B78A-42D8-AAF1-28C4B035B4F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382384" cy="451367"/>
        <a:chOff x="0" y="0"/>
        <a:chExt cx="2382384" cy="451367"/>
      </a:xfrm>
    </dsp:grpSpPr>
    <dsp:sp modelId="{CDC074BA-7327-42C7-AC7E-0B1A1EFCE5C7}">
      <dsp:nvSpPr>
        <dsp:cNvPr id="3" name="Rounded Rectangle 2"/>
        <dsp:cNvSpPr/>
      </dsp:nvSpPr>
      <dsp:spPr bwMode="white">
        <a:xfrm>
          <a:off x="0" y="0"/>
          <a:ext cx="2382384" cy="431585"/>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lang="en-US" b="1" dirty="0"/>
            <a:t>Step 1 :- </a:t>
          </a:r>
          <a:r>
            <a:rPr lang="en-US" dirty="0"/>
            <a:t>Visit this site</a:t>
          </a:r>
        </a:p>
      </dsp:txBody>
      <dsp:txXfrm>
        <a:off x="0" y="0"/>
        <a:ext cx="2382384" cy="4315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743059" cy="459524"/>
        <a:chOff x="0" y="0"/>
        <a:chExt cx="2743059" cy="459524"/>
      </a:xfrm>
    </dsp:grpSpPr>
    <dsp:sp modelId="{A2E1946B-965A-42FF-8EAA-3ADF4421D219}">
      <dsp:nvSpPr>
        <dsp:cNvPr id="3" name="Rounded Rectangle 2"/>
        <dsp:cNvSpPr/>
      </dsp:nvSpPr>
      <dsp:spPr bwMode="white">
        <a:xfrm>
          <a:off x="0" y="7992"/>
          <a:ext cx="2743059" cy="443540"/>
        </a:xfrm>
        <a:prstGeom prst="roundRect">
          <a:avLst/>
        </a:prstGeom>
        <a:solidFill>
          <a:schemeClr val="accent3"/>
        </a:solidFill>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lang="en-IN" b="1" dirty="0">
              <a:solidFill>
                <a:schemeClr val="tx1"/>
              </a:solidFill>
            </a:rPr>
            <a:t>Step – 2: </a:t>
          </a:r>
          <a:r>
            <a:rPr lang="en-IN" dirty="0">
              <a:solidFill>
                <a:schemeClr val="tx1"/>
              </a:solidFill>
            </a:rPr>
            <a:t>Go to the contact.</a:t>
          </a:r>
          <a:endParaRPr lang="en-US" dirty="0">
            <a:solidFill>
              <a:schemeClr val="tx1"/>
            </a:solidFill>
          </a:endParaRPr>
        </a:p>
      </dsp:txBody>
      <dsp:txXfrm>
        <a:off x="0" y="7992"/>
        <a:ext cx="2743059" cy="4435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736080" cy="685059"/>
        <a:chOff x="0" y="0"/>
        <a:chExt cx="6736080" cy="685059"/>
      </a:xfrm>
    </dsp:grpSpPr>
    <dsp:sp modelId="{7BE45EA1-EC70-4604-900A-9CB91AB19E76}">
      <dsp:nvSpPr>
        <dsp:cNvPr id="3" name="Rounded Rectangle 2"/>
        <dsp:cNvSpPr/>
      </dsp:nvSpPr>
      <dsp:spPr bwMode="white">
        <a:xfrm>
          <a:off x="0" y="115248"/>
          <a:ext cx="6736080" cy="454562"/>
        </a:xfrm>
        <a:prstGeom prst="roundRect">
          <a:avLst/>
        </a:prstGeom>
        <a:solidFill>
          <a:schemeClr val="accent3"/>
        </a:solidFill>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rtl="0">
            <a:lnSpc>
              <a:spcPct val="100000"/>
            </a:lnSpc>
            <a:spcBef>
              <a:spcPct val="0"/>
            </a:spcBef>
            <a:spcAft>
              <a:spcPct val="35000"/>
            </a:spcAft>
          </a:pPr>
          <a:r>
            <a:rPr lang="en-IN" b="1" dirty="0">
              <a:solidFill>
                <a:schemeClr val="tx1"/>
              </a:solidFill>
            </a:rPr>
            <a:t>Step – 3: </a:t>
          </a:r>
          <a:r>
            <a:rPr lang="en-IN" dirty="0">
              <a:solidFill>
                <a:schemeClr val="tx1"/>
              </a:solidFill>
            </a:rPr>
            <a:t>Right click on the Instagram icon and open link in new tab</a:t>
          </a:r>
          <a:r>
            <a:rPr lang="en-IN" dirty="0">
              <a:solidFill>
                <a:srgbClr val="FF0000"/>
              </a:solidFill>
            </a:rPr>
            <a:t>.</a:t>
          </a:r>
          <a:endParaRPr lang="en-US" dirty="0">
            <a:solidFill>
              <a:srgbClr val="FF0000"/>
            </a:solidFill>
          </a:endParaRPr>
        </a:p>
      </dsp:txBody>
      <dsp:txXfrm>
        <a:off x="0" y="115248"/>
        <a:ext cx="6736080" cy="4545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42516" cy="468668"/>
        <a:chOff x="0" y="0"/>
        <a:chExt cx="5442516" cy="468668"/>
      </a:xfrm>
    </dsp:grpSpPr>
    <dsp:sp modelId="{CE6A545F-DB0C-419A-B55A-6C7FE30748C1}">
      <dsp:nvSpPr>
        <dsp:cNvPr id="3" name="Rounded Rectangle 2"/>
        <dsp:cNvSpPr/>
      </dsp:nvSpPr>
      <dsp:spPr bwMode="white">
        <a:xfrm>
          <a:off x="0" y="20196"/>
          <a:ext cx="5442516" cy="448472"/>
        </a:xfrm>
        <a:prstGeom prst="roundRect">
          <a:avLst/>
        </a:prstGeom>
        <a:solidFill>
          <a:schemeClr val="accent3"/>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rtl="0">
            <a:lnSpc>
              <a:spcPct val="100000"/>
            </a:lnSpc>
            <a:spcBef>
              <a:spcPct val="0"/>
            </a:spcBef>
            <a:spcAft>
              <a:spcPct val="35000"/>
            </a:spcAft>
          </a:pPr>
          <a:r>
            <a:rPr lang="en-IN" b="1" dirty="0">
              <a:solidFill>
                <a:schemeClr val="tx1"/>
              </a:solidFill>
            </a:rPr>
            <a:t>Step – 4: </a:t>
          </a:r>
          <a:r>
            <a:rPr lang="en-IN" dirty="0">
              <a:solidFill>
                <a:schemeClr val="tx1"/>
              </a:solidFill>
            </a:rPr>
            <a:t>As a result, you can see this page is not found. </a:t>
          </a:r>
          <a:endParaRPr lang="en-US" dirty="0">
            <a:solidFill>
              <a:schemeClr val="tx1"/>
            </a:solidFill>
          </a:endParaRPr>
        </a:p>
      </dsp:txBody>
      <dsp:txXfrm>
        <a:off x="0" y="20196"/>
        <a:ext cx="5442516" cy="4484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473472" cy="400110"/>
        <a:chOff x="0" y="0"/>
        <a:chExt cx="2473472" cy="400110"/>
      </a:xfrm>
    </dsp:grpSpPr>
    <dsp:sp modelId="{93E07503-FA59-4F07-B278-484B000B3FE0}">
      <dsp:nvSpPr>
        <dsp:cNvPr id="3" name="Rounded Rectangle 2"/>
        <dsp:cNvSpPr/>
      </dsp:nvSpPr>
      <dsp:spPr bwMode="white">
        <a:xfrm>
          <a:off x="0" y="9873"/>
          <a:ext cx="2473472" cy="380365"/>
        </a:xfrm>
        <a:prstGeom prst="roundRect">
          <a:avLst/>
        </a:prstGeom>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lang="en-US" b="1" dirty="0"/>
            <a:t>Step 1 :- Visit this site</a:t>
          </a:r>
          <a:endParaRPr lang="en-US" dirty="0"/>
        </a:p>
      </dsp:txBody>
      <dsp:txXfrm>
        <a:off x="0" y="9873"/>
        <a:ext cx="2473472" cy="3803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528149" cy="400110"/>
        <a:chOff x="0" y="0"/>
        <a:chExt cx="4528149" cy="400110"/>
      </a:xfrm>
    </dsp:grpSpPr>
    <dsp:sp modelId="{4EA9705A-AB6F-4EC4-A234-41A43D6FDFC7}">
      <dsp:nvSpPr>
        <dsp:cNvPr id="3" name="Rounded Rectangle 2"/>
        <dsp:cNvSpPr/>
      </dsp:nvSpPr>
      <dsp:spPr bwMode="white">
        <a:xfrm>
          <a:off x="0" y="9873"/>
          <a:ext cx="4528149" cy="380365"/>
        </a:xfrm>
        <a:prstGeom prst="roundRect">
          <a:avLst/>
        </a:prstGeom>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lang="en-US" b="1" dirty="0"/>
            <a:t>Step 2 :- And go to the Registration page.</a:t>
          </a:r>
          <a:endParaRPr lang="en-US" dirty="0"/>
        </a:p>
      </dsp:txBody>
      <dsp:txXfrm>
        <a:off x="0" y="9873"/>
        <a:ext cx="4528149" cy="380365"/>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89126" cy="503430"/>
        <a:chOff x="0" y="0"/>
        <a:chExt cx="8189126" cy="503430"/>
      </a:xfrm>
    </dsp:grpSpPr>
    <dsp:sp modelId="{4A6A7AC5-BF07-4E2E-A248-536D3D605C61}">
      <dsp:nvSpPr>
        <dsp:cNvPr id="3" name="Rounded Rectangle 2"/>
        <dsp:cNvSpPr/>
      </dsp:nvSpPr>
      <dsp:spPr bwMode="white">
        <a:xfrm>
          <a:off x="0" y="0"/>
          <a:ext cx="8189126" cy="503430"/>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t>Step 3 :- </a:t>
          </a:r>
          <a:r>
            <a:rPr lang="en-US" sz="1400" b="1" dirty="0"/>
            <a:t>Fill up all the details like name, email, phone no, comment, semester, transaction id. After click the choose file and select the </a:t>
          </a:r>
          <a:r>
            <a:rPr lang="en-US" sz="1400" b="1" dirty="0" err="1"/>
            <a:t>php</a:t>
          </a:r>
          <a:r>
            <a:rPr lang="en-US" sz="1400" b="1" dirty="0"/>
            <a:t> file.</a:t>
          </a:r>
          <a:endParaRPr lang="en-US" sz="1400" dirty="0"/>
        </a:p>
      </dsp:txBody>
      <dsp:txXfrm>
        <a:off x="0" y="0"/>
        <a:ext cx="8189126" cy="5034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654562" cy="514462"/>
        <a:chOff x="0" y="0"/>
        <a:chExt cx="8654562" cy="514462"/>
      </a:xfrm>
    </dsp:grpSpPr>
    <dsp:sp modelId="{8191755F-33F5-4E98-8DD7-9CF856D6BA3B}">
      <dsp:nvSpPr>
        <dsp:cNvPr id="3" name="Rounded Rectangle 2"/>
        <dsp:cNvSpPr/>
      </dsp:nvSpPr>
      <dsp:spPr bwMode="white">
        <a:xfrm>
          <a:off x="0" y="0"/>
          <a:ext cx="8654562" cy="514462"/>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t>Step 4 :- </a:t>
          </a:r>
          <a:r>
            <a:rPr lang="en-US" sz="1400" b="1" dirty="0"/>
            <a:t>In this </a:t>
          </a:r>
          <a:r>
            <a:rPr lang="en-US" sz="1400" b="1" dirty="0" err="1"/>
            <a:t>php</a:t>
          </a:r>
          <a:r>
            <a:rPr lang="en-US" sz="1400" b="1" dirty="0"/>
            <a:t> file we can write a malicious script and after submit form this </a:t>
          </a:r>
          <a:r>
            <a:rPr lang="en-US" sz="1400" b="1" dirty="0" err="1"/>
            <a:t>php</a:t>
          </a:r>
          <a:r>
            <a:rPr lang="en-US" sz="1400" b="1" dirty="0"/>
            <a:t> file store on the server. It is a very harmful. </a:t>
          </a:r>
          <a:endParaRPr lang="en-US" sz="1400" dirty="0"/>
        </a:p>
      </dsp:txBody>
      <dsp:txXfrm>
        <a:off x="0" y="0"/>
        <a:ext cx="8654562" cy="5144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654562" cy="455049"/>
        <a:chOff x="0" y="0"/>
        <a:chExt cx="8654562" cy="455049"/>
      </a:xfrm>
    </dsp:grpSpPr>
    <dsp:sp modelId="{8AFCA7AB-3150-4BB6-9E73-95C1FBCEA90E}">
      <dsp:nvSpPr>
        <dsp:cNvPr id="3" name="Rounded Rectangle 2"/>
        <dsp:cNvSpPr/>
      </dsp:nvSpPr>
      <dsp:spPr bwMode="white">
        <a:xfrm>
          <a:off x="0" y="2884"/>
          <a:ext cx="8654562" cy="449280"/>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rtl="0">
            <a:lnSpc>
              <a:spcPct val="100000"/>
            </a:lnSpc>
            <a:spcBef>
              <a:spcPct val="0"/>
            </a:spcBef>
            <a:spcAft>
              <a:spcPct val="35000"/>
            </a:spcAft>
          </a:pPr>
          <a:r>
            <a:rPr lang="en-US" sz="1600" b="1" dirty="0"/>
            <a:t>Step 5 :- </a:t>
          </a:r>
          <a:r>
            <a:rPr lang="en-US" sz="1400" b="1" dirty="0"/>
            <a:t>we can select file after click the submit form button and this form successfully register.</a:t>
          </a:r>
          <a:endParaRPr lang="en-US" sz="1400" dirty="0"/>
        </a:p>
      </dsp:txBody>
      <dsp:txXfrm>
        <a:off x="0" y="2884"/>
        <a:ext cx="8654562" cy="4492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293903" cy="408893"/>
        <a:chOff x="0" y="0"/>
        <a:chExt cx="7293903" cy="408893"/>
      </a:xfrm>
    </dsp:grpSpPr>
    <dsp:sp modelId="{54BEED0C-BC75-433A-B22F-6BE7E6403E3A}">
      <dsp:nvSpPr>
        <dsp:cNvPr id="3" name="Rounded Rectangle 2"/>
        <dsp:cNvSpPr/>
      </dsp:nvSpPr>
      <dsp:spPr bwMode="white">
        <a:xfrm>
          <a:off x="0" y="1564"/>
          <a:ext cx="7293903" cy="405765"/>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rtl="0">
            <a:lnSpc>
              <a:spcPct val="100000"/>
            </a:lnSpc>
            <a:spcBef>
              <a:spcPct val="0"/>
            </a:spcBef>
            <a:spcAft>
              <a:spcPct val="35000"/>
            </a:spcAft>
          </a:pPr>
          <a:r>
            <a:rPr lang="en-US" sz="1600" b="1" dirty="0"/>
            <a:t>Step 6 :- </a:t>
          </a:r>
          <a:r>
            <a:rPr lang="en-US" sz="1400" b="1" dirty="0"/>
            <a:t>As a result, using email address and password we can login successfully.</a:t>
          </a:r>
          <a:endParaRPr lang="en-US" sz="1400" dirty="0"/>
        </a:p>
      </dsp:txBody>
      <dsp:txXfrm>
        <a:off x="0" y="1564"/>
        <a:ext cx="7293903" cy="405765"/>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732078" cy="358531"/>
        <a:chOff x="0" y="0"/>
        <a:chExt cx="7732078" cy="358531"/>
      </a:xfrm>
    </dsp:grpSpPr>
    <dsp:sp modelId="{CF78900F-D328-4553-8282-8FF529145BBD}">
      <dsp:nvSpPr>
        <dsp:cNvPr id="3" name="Rounded Rectangle 2"/>
        <dsp:cNvSpPr/>
      </dsp:nvSpPr>
      <dsp:spPr bwMode="white">
        <a:xfrm>
          <a:off x="0" y="0"/>
          <a:ext cx="7732078" cy="358531"/>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t>Step 2 :– </a:t>
          </a:r>
          <a:r>
            <a:rPr lang="en-US" sz="1400" b="1" dirty="0"/>
            <a:t>Go to the login page and enter the email id and then click the Continue button. </a:t>
          </a:r>
          <a:endParaRPr lang="en-US" sz="1400" dirty="0"/>
        </a:p>
      </dsp:txBody>
      <dsp:txXfrm>
        <a:off x="0" y="0"/>
        <a:ext cx="7732078" cy="358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472692" cy="756168"/>
        <a:chOff x="0" y="0"/>
        <a:chExt cx="7472692" cy="756168"/>
      </a:xfrm>
    </dsp:grpSpPr>
    <dsp:sp modelId="{8C6D84E2-B1E7-46D0-BCD8-E28D66C1CFEA}">
      <dsp:nvSpPr>
        <dsp:cNvPr id="3" name="Rounded Rectangle 2"/>
        <dsp:cNvSpPr/>
      </dsp:nvSpPr>
      <dsp:spPr bwMode="white">
        <a:xfrm>
          <a:off x="0" y="11193"/>
          <a:ext cx="7472692" cy="733782"/>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rtl="0">
            <a:lnSpc>
              <a:spcPct val="100000"/>
            </a:lnSpc>
            <a:spcBef>
              <a:spcPct val="0"/>
            </a:spcBef>
            <a:spcAft>
              <a:spcPct val="35000"/>
            </a:spcAft>
          </a:pPr>
          <a:r>
            <a:rPr lang="en-US" b="1" dirty="0">
              <a:latin typeface="Quicksand" panose="020B0604020202020204"/>
            </a:rPr>
            <a:t>Step – 2: </a:t>
          </a:r>
          <a:r>
            <a:rPr lang="en-US" dirty="0">
              <a:latin typeface="Quicksand" panose="020B0604020202020204"/>
            </a:rPr>
            <a:t>In this URL to write the html code:</a:t>
          </a:r>
          <a:endParaRPr lang="en-US" dirty="0">
            <a:latin typeface="Quicksand" panose="020B0604020202020204"/>
          </a:endParaRPr>
        </a:p>
        <a:p>
          <a:pPr lvl="0" rtl="0">
            <a:lnSpc>
              <a:spcPct val="100000"/>
            </a:lnSpc>
            <a:spcBef>
              <a:spcPct val="0"/>
            </a:spcBef>
            <a:spcAft>
              <a:spcPct val="35000"/>
            </a:spcAft>
          </a:pPr>
          <a:r>
            <a:rPr lang="en-US" dirty="0">
              <a:latin typeface="Quicksand" panose="020B0604020202020204"/>
            </a:rPr>
            <a:t>”&gt;&lt;h1&gt;&lt;a </a:t>
          </a:r>
          <a:r>
            <a:rPr lang="en-US" dirty="0" err="1">
              <a:latin typeface="Quicksand" panose="020B0604020202020204"/>
            </a:rPr>
            <a:t>href</a:t>
          </a:r>
          <a:r>
            <a:rPr lang="en-US" dirty="0">
              <a:latin typeface="Quicksand" panose="020B0604020202020204"/>
            </a:rPr>
            <a:t>="https://www.google.com/"&gt;CLICK ME&lt;/a&gt;&lt;/h1&gt;</a:t>
          </a:r>
          <a:endParaRPr lang="en-US" dirty="0"/>
        </a:p>
      </dsp:txBody>
      <dsp:txXfrm>
        <a:off x="0" y="11193"/>
        <a:ext cx="7472692" cy="733782"/>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144000" cy="655760"/>
        <a:chOff x="0" y="0"/>
        <a:chExt cx="9144000" cy="655760"/>
      </a:xfrm>
    </dsp:grpSpPr>
    <dsp:sp modelId="{8DC41C7C-3CD9-417F-A315-1CF2C0599DCA}">
      <dsp:nvSpPr>
        <dsp:cNvPr id="3" name="Rounded Rectangle 2"/>
        <dsp:cNvSpPr/>
      </dsp:nvSpPr>
      <dsp:spPr bwMode="white">
        <a:xfrm>
          <a:off x="507858" y="2542"/>
          <a:ext cx="8128284" cy="650676"/>
        </a:xfrm>
        <a:prstGeom prst="roundRect">
          <a:avLst/>
        </a:prstGeom>
      </dsp:spPr>
      <dsp:style>
        <a:lnRef idx="2">
          <a:schemeClr val="lt1"/>
        </a:lnRef>
        <a:fillRef idx="1">
          <a:schemeClr val="accent2"/>
        </a:fillRef>
        <a:effectRef idx="0">
          <a:scrgbClr r="0" g="0" b="0"/>
        </a:effectRef>
        <a:fontRef idx="minor">
          <a:schemeClr val="lt1"/>
        </a:fontRef>
      </dsp:style>
      <dsp:txBody>
        <a:bodyPr lIns="60960" tIns="60960" rIns="60960" bIns="6096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rtl="0">
            <a:lnSpc>
              <a:spcPct val="100000"/>
            </a:lnSpc>
            <a:spcBef>
              <a:spcPct val="0"/>
            </a:spcBef>
            <a:spcAft>
              <a:spcPct val="35000"/>
            </a:spcAft>
          </a:pPr>
          <a:r>
            <a:rPr lang="en-US" sz="1600" b="1" dirty="0"/>
            <a:t>Step 3 :- </a:t>
          </a:r>
          <a:r>
            <a:rPr lang="en-US" sz="1400" b="1" dirty="0"/>
            <a:t>Enter the email id after we can enter the any wrong OTP and click the Login button.</a:t>
          </a:r>
          <a:endParaRPr lang="en-US" sz="1400" dirty="0"/>
        </a:p>
      </dsp:txBody>
      <dsp:txXfrm>
        <a:off x="507858" y="2542"/>
        <a:ext cx="8128284" cy="650676"/>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079365" cy="422209"/>
        <a:chOff x="0" y="0"/>
        <a:chExt cx="7079365" cy="422209"/>
      </a:xfrm>
    </dsp:grpSpPr>
    <dsp:sp modelId="{E39AB176-05BD-43B7-9465-0AE8D0142F3C}">
      <dsp:nvSpPr>
        <dsp:cNvPr id="3" name="Rounded Rectangle 2"/>
        <dsp:cNvSpPr/>
      </dsp:nvSpPr>
      <dsp:spPr bwMode="white">
        <a:xfrm>
          <a:off x="874514" y="67244"/>
          <a:ext cx="6204851" cy="354965"/>
        </a:xfrm>
        <a:prstGeom prst="roundRect">
          <a:avLst/>
        </a:prstGeom>
      </dsp:spPr>
      <dsp:style>
        <a:lnRef idx="2">
          <a:schemeClr val="lt1"/>
        </a:lnRef>
        <a:fillRef idx="1">
          <a:schemeClr val="accent2"/>
        </a:fillRef>
        <a:effectRef idx="0">
          <a:scrgbClr r="0" g="0" b="0"/>
        </a:effectRef>
        <a:fontRef idx="minor">
          <a:schemeClr val="lt1"/>
        </a:fontRef>
      </dsp:style>
      <dsp:txBody>
        <a:bodyPr lIns="45719" tIns="45719" rIns="45719" bIns="45719" anchor="ctr"/>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rtl="0">
            <a:lnSpc>
              <a:spcPct val="100000"/>
            </a:lnSpc>
            <a:spcBef>
              <a:spcPct val="0"/>
            </a:spcBef>
            <a:spcAft>
              <a:spcPct val="35000"/>
            </a:spcAft>
          </a:pPr>
          <a:r>
            <a:rPr lang="en-US" b="1" dirty="0"/>
            <a:t>Step 4 :- After we can capture the request in burp suite and send the Intruder.</a:t>
          </a:r>
          <a:endParaRPr lang="en-US" dirty="0"/>
        </a:p>
      </dsp:txBody>
      <dsp:txXfrm>
        <a:off x="874514" y="67244"/>
        <a:ext cx="6204851" cy="354965"/>
      </dsp:txXfrm>
    </dsp:sp>
  </dsp:spTree>
</dsp:drawing>
</file>

<file path=ppt/diagrams/drawing2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952378" cy="677108"/>
        <a:chOff x="0" y="0"/>
        <a:chExt cx="7952378" cy="677108"/>
      </a:xfrm>
    </dsp:grpSpPr>
    <dsp:sp modelId="{A5D6E69C-A200-47AB-853B-6FEF6391F0C8}">
      <dsp:nvSpPr>
        <dsp:cNvPr id="3" name="Rounded Rectangle 2"/>
        <dsp:cNvSpPr/>
      </dsp:nvSpPr>
      <dsp:spPr bwMode="white">
        <a:xfrm>
          <a:off x="0" y="3188"/>
          <a:ext cx="7952378" cy="673920"/>
        </a:xfrm>
        <a:prstGeom prst="roundRect">
          <a:avLst/>
        </a:prstGeom>
      </dsp:spPr>
      <dsp:style>
        <a:lnRef idx="2">
          <a:schemeClr val="lt1"/>
        </a:lnRef>
        <a:fillRef idx="1">
          <a:schemeClr val="accent2"/>
        </a:fillRef>
        <a:effectRef idx="0">
          <a:scrgbClr r="0" g="0" b="0"/>
        </a:effectRef>
        <a:fontRef idx="minor">
          <a:schemeClr val="lt1"/>
        </a:fontRef>
      </dsp:style>
      <dsp:txBody>
        <a:bodyPr lIns="60960" tIns="60960" rIns="60960" bIns="6096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lang="en-US" sz="1600" b="1" dirty="0"/>
            <a:t>Step 5 :- </a:t>
          </a:r>
          <a:r>
            <a:rPr lang="en-US" sz="1400" b="1" dirty="0"/>
            <a:t>In this Intruder we can set the payload for the brute force and click on the start attack button. After the attack is a start.</a:t>
          </a:r>
          <a:endParaRPr lang="en-US" sz="1400" dirty="0"/>
        </a:p>
      </dsp:txBody>
      <dsp:txXfrm>
        <a:off x="0" y="3188"/>
        <a:ext cx="7952378" cy="6739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440668" cy="369332"/>
        <a:chOff x="0" y="0"/>
        <a:chExt cx="2440668" cy="369332"/>
      </a:xfrm>
    </dsp:grpSpPr>
    <dsp:sp modelId="{BEBB9C9E-461B-4468-ADD8-4DB89E9422EA}">
      <dsp:nvSpPr>
        <dsp:cNvPr id="3" name="Rounded Rectangle 2"/>
        <dsp:cNvSpPr/>
      </dsp:nvSpPr>
      <dsp:spPr bwMode="white">
        <a:xfrm>
          <a:off x="0" y="14367"/>
          <a:ext cx="2440668" cy="354965"/>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vert="horz" wrap="square"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gn="ctr" rtl="0">
            <a:lnSpc>
              <a:spcPct val="100000"/>
            </a:lnSpc>
            <a:spcBef>
              <a:spcPct val="0"/>
            </a:spcBef>
            <a:spcAft>
              <a:spcPct val="35000"/>
            </a:spcAft>
          </a:pPr>
          <a:r>
            <a:rPr lang="en-US" b="1" dirty="0"/>
            <a:t>Step – 1: </a:t>
          </a:r>
          <a:r>
            <a:rPr lang="en-US" dirty="0"/>
            <a:t>Visit this site -</a:t>
          </a:r>
        </a:p>
      </dsp:txBody>
      <dsp:txXfrm>
        <a:off x="0" y="14367"/>
        <a:ext cx="2440668" cy="354965"/>
      </dsp:txXfrm>
    </dsp:sp>
  </dsp:spTree>
</dsp:drawing>
</file>

<file path=ppt/diagrams/drawing2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643446" cy="369332"/>
        <a:chOff x="0" y="0"/>
        <a:chExt cx="7643446" cy="369332"/>
      </a:xfrm>
    </dsp:grpSpPr>
    <dsp:sp modelId="{0D76B555-398F-46CA-BFAE-F51DD95427F4}">
      <dsp:nvSpPr>
        <dsp:cNvPr id="3" name="Rounded Rectangle 2"/>
        <dsp:cNvSpPr/>
      </dsp:nvSpPr>
      <dsp:spPr bwMode="white">
        <a:xfrm>
          <a:off x="0" y="14367"/>
          <a:ext cx="7643446" cy="354965"/>
        </a:xfrm>
        <a:prstGeom prst="roundRect">
          <a:avLst/>
        </a:prstGeom>
      </dsp:spPr>
      <dsp:style>
        <a:lnRef idx="2">
          <a:schemeClr val="lt1"/>
        </a:lnRef>
        <a:fillRef idx="1">
          <a:schemeClr val="accent2"/>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US" b="1" dirty="0"/>
            <a:t>Step – 2: </a:t>
          </a:r>
          <a:r>
            <a:rPr lang="en-US" dirty="0"/>
            <a:t>Go to the login page and enter the email id and then click the Continue button.</a:t>
          </a:r>
        </a:p>
      </dsp:txBody>
      <dsp:txXfrm>
        <a:off x="0" y="14367"/>
        <a:ext cx="7643446" cy="354965"/>
      </dsp:txXfrm>
    </dsp:sp>
  </dsp:spTree>
</dsp:drawing>
</file>

<file path=ppt/diagrams/drawing2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716107" cy="646331"/>
        <a:chOff x="0" y="0"/>
        <a:chExt cx="8716107" cy="646331"/>
      </a:xfrm>
    </dsp:grpSpPr>
    <dsp:sp modelId="{9BB9983F-47FE-4E8D-8D76-383D63CC9070}">
      <dsp:nvSpPr>
        <dsp:cNvPr id="3" name="Rounded Rectangle 2"/>
        <dsp:cNvSpPr/>
      </dsp:nvSpPr>
      <dsp:spPr bwMode="white">
        <a:xfrm>
          <a:off x="0" y="0"/>
          <a:ext cx="8716107" cy="476445"/>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rtl="0">
            <a:lnSpc>
              <a:spcPct val="100000"/>
            </a:lnSpc>
            <a:spcBef>
              <a:spcPct val="0"/>
            </a:spcBef>
            <a:spcAft>
              <a:spcPct val="35000"/>
            </a:spcAft>
          </a:pPr>
          <a:r>
            <a:rPr lang="en-US" b="1" dirty="0"/>
            <a:t>Step – 3: </a:t>
          </a:r>
          <a:r>
            <a:rPr lang="en-US" dirty="0"/>
            <a:t>Enter the email id</a:t>
          </a:r>
          <a:r>
            <a:rPr lang="en-US" b="1" dirty="0"/>
            <a:t> </a:t>
          </a:r>
          <a:r>
            <a:rPr lang="en-US" dirty="0"/>
            <a:t>after we can enter the any right OTP and click the VERIFY button.</a:t>
          </a:r>
        </a:p>
      </dsp:txBody>
      <dsp:txXfrm>
        <a:off x="0" y="0"/>
        <a:ext cx="8716107" cy="476445"/>
      </dsp:txXfrm>
    </dsp:sp>
  </dsp:spTree>
</dsp:drawing>
</file>

<file path=ppt/diagrams/drawing2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265378" cy="646331"/>
        <a:chOff x="0" y="0"/>
        <a:chExt cx="7265378" cy="646331"/>
      </a:xfrm>
    </dsp:grpSpPr>
    <dsp:sp modelId="{63073F1B-1469-4497-B288-2293E2BF3E1F}">
      <dsp:nvSpPr>
        <dsp:cNvPr id="3" name="Rounded Rectangle 2"/>
        <dsp:cNvSpPr/>
      </dsp:nvSpPr>
      <dsp:spPr bwMode="white">
        <a:xfrm>
          <a:off x="87911" y="0"/>
          <a:ext cx="6276560" cy="443879"/>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US" b="1" dirty="0"/>
            <a:t>Step – 4: </a:t>
          </a:r>
          <a:r>
            <a:rPr lang="en-US" dirty="0"/>
            <a:t>After this request capture in the burp suite and send to the repeater.</a:t>
          </a:r>
        </a:p>
      </dsp:txBody>
      <dsp:txXfrm>
        <a:off x="87911" y="0"/>
        <a:ext cx="6276560" cy="44387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086791" cy="822608"/>
        <a:chOff x="0" y="0"/>
        <a:chExt cx="8086791" cy="822608"/>
      </a:xfrm>
    </dsp:grpSpPr>
    <dsp:sp modelId="{6B49CBFB-1D8A-44BC-AC16-4905F12B071C}">
      <dsp:nvSpPr>
        <dsp:cNvPr id="3" name="Rounded Rectangle 2"/>
        <dsp:cNvSpPr/>
      </dsp:nvSpPr>
      <dsp:spPr bwMode="white">
        <a:xfrm>
          <a:off x="326464" y="9050"/>
          <a:ext cx="7433863" cy="394970"/>
        </a:xfrm>
        <a:prstGeom prst="roundRect">
          <a:avLst/>
        </a:prstGeom>
      </dsp:spPr>
      <dsp:style>
        <a:lnRef idx="2">
          <a:schemeClr val="lt1"/>
        </a:lnRef>
        <a:fillRef idx="1">
          <a:schemeClr val="accent2"/>
        </a:fillRef>
        <a:effectRef idx="0">
          <a:scrgbClr r="0" g="0" b="0"/>
        </a:effectRef>
        <a:fontRef idx="minor">
          <a:schemeClr val="lt1"/>
        </a:fontRef>
      </dsp:style>
      <dsp:txBody>
        <a:bodyPr lIns="60960" tIns="60960" rIns="60960" bIns="60960" anchor="ctr"/>
        <a:lstStyle>
          <a:lvl1pPr algn="l">
            <a:defRPr sz="40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rtl="0">
            <a:lnSpc>
              <a:spcPct val="100000"/>
            </a:lnSpc>
            <a:spcBef>
              <a:spcPct val="0"/>
            </a:spcBef>
            <a:spcAft>
              <a:spcPct val="35000"/>
            </a:spcAft>
          </a:pPr>
          <a:r>
            <a:rPr lang="en-US" sz="1600" b="1" dirty="0"/>
            <a:t>Step – 3: </a:t>
          </a:r>
          <a:r>
            <a:rPr lang="en-US" sz="1400" dirty="0"/>
            <a:t>Then Enter and you can see the html code is a reflected-on web page.</a:t>
          </a:r>
        </a:p>
      </dsp:txBody>
      <dsp:txXfrm>
        <a:off x="326464" y="9050"/>
        <a:ext cx="7433863" cy="394970"/>
      </dsp:txXfrm>
    </dsp:sp>
    <dsp:sp modelId="{B87C51EE-F1CC-4A12-A0BF-8D13C7D8B35D}">
      <dsp:nvSpPr>
        <dsp:cNvPr id="4" name="Rounded Rectangle 3"/>
        <dsp:cNvSpPr/>
      </dsp:nvSpPr>
      <dsp:spPr bwMode="white">
        <a:xfrm>
          <a:off x="2235149" y="519220"/>
          <a:ext cx="3616494" cy="294338"/>
        </a:xfrm>
        <a:prstGeom prst="roundRect">
          <a:avLst/>
        </a:prstGeom>
        <a:solidFill>
          <a:schemeClr val="accent2"/>
        </a:solidFill>
      </dsp:spPr>
      <dsp:style>
        <a:lnRef idx="2">
          <a:schemeClr val="lt1"/>
        </a:lnRef>
        <a:fillRef idx="1">
          <a:schemeClr val="accent3"/>
        </a:fillRef>
        <a:effectRef idx="0">
          <a:scrgbClr r="0" g="0" b="0"/>
        </a:effectRef>
        <a:fontRef idx="minor">
          <a:schemeClr val="lt1"/>
        </a:fontRef>
      </dsp:style>
      <dsp:txBody>
        <a:bodyPr lIns="60960" tIns="60960" rIns="60960" bIns="60960" anchor="ctr"/>
        <a:lstStyle>
          <a:lvl1pPr algn="l">
            <a:defRPr sz="40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lvl="0" rtl="0">
            <a:lnSpc>
              <a:spcPct val="100000"/>
            </a:lnSpc>
            <a:spcBef>
              <a:spcPct val="0"/>
            </a:spcBef>
            <a:spcAft>
              <a:spcPct val="35000"/>
            </a:spcAft>
          </a:pPr>
          <a:r>
            <a:rPr lang="en-US" sz="1600" b="1" dirty="0"/>
            <a:t>Step – 4:</a:t>
          </a:r>
          <a:r>
            <a:rPr lang="en-US" sz="1600" dirty="0"/>
            <a:t> </a:t>
          </a:r>
          <a:r>
            <a:rPr lang="en-US" sz="1400" dirty="0"/>
            <a:t>We can click the “CLICK ME”.</a:t>
          </a:r>
        </a:p>
      </dsp:txBody>
      <dsp:txXfrm>
        <a:off x="2235149" y="519220"/>
        <a:ext cx="3616494" cy="294338"/>
      </dsp:txXfrm>
    </dsp:sp>
  </dsp:spTree>
</dsp:drawing>
</file>

<file path=ppt/diagrams/drawing3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063155" cy="646331"/>
        <a:chOff x="0" y="0"/>
        <a:chExt cx="7063155" cy="646331"/>
      </a:xfrm>
    </dsp:grpSpPr>
    <dsp:sp modelId="{1EE7BFE9-C5E7-4CDE-8F1D-14495C6FA23A}">
      <dsp:nvSpPr>
        <dsp:cNvPr id="3" name="Rounded Rectangle 2"/>
        <dsp:cNvSpPr/>
      </dsp:nvSpPr>
      <dsp:spPr bwMode="white">
        <a:xfrm>
          <a:off x="0" y="0"/>
          <a:ext cx="7063155" cy="405765"/>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rtl="0">
            <a:lnSpc>
              <a:spcPct val="100000"/>
            </a:lnSpc>
            <a:spcBef>
              <a:spcPct val="0"/>
            </a:spcBef>
            <a:spcAft>
              <a:spcPct val="35000"/>
            </a:spcAft>
          </a:pPr>
          <a:r>
            <a:rPr lang="en-US" b="1" dirty="0"/>
            <a:t>Step – 5: </a:t>
          </a:r>
          <a:r>
            <a:rPr lang="en-US" dirty="0"/>
            <a:t>In this repeater we can see the request and right OTP response.</a:t>
          </a:r>
        </a:p>
      </dsp:txBody>
      <dsp:txXfrm>
        <a:off x="0" y="0"/>
        <a:ext cx="7063155" cy="405765"/>
      </dsp:txXfrm>
    </dsp:sp>
  </dsp:spTree>
</dsp:drawing>
</file>

<file path=ppt/diagrams/drawing3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403732" cy="646331"/>
        <a:chOff x="0" y="0"/>
        <a:chExt cx="6403732" cy="646331"/>
      </a:xfrm>
    </dsp:grpSpPr>
    <dsp:sp modelId="{90035A24-51E7-43EB-864D-2BEA6AF497C0}">
      <dsp:nvSpPr>
        <dsp:cNvPr id="3" name="Rounded Rectangle 2"/>
        <dsp:cNvSpPr/>
      </dsp:nvSpPr>
      <dsp:spPr bwMode="white">
        <a:xfrm>
          <a:off x="0" y="0"/>
          <a:ext cx="6403732" cy="405765"/>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rtl="0">
            <a:lnSpc>
              <a:spcPct val="100000"/>
            </a:lnSpc>
            <a:spcBef>
              <a:spcPct val="0"/>
            </a:spcBef>
            <a:spcAft>
              <a:spcPct val="35000"/>
            </a:spcAft>
          </a:pPr>
          <a:r>
            <a:rPr lang="en-US" b="1" dirty="0"/>
            <a:t>Step – 6: </a:t>
          </a:r>
          <a:r>
            <a:rPr lang="en-US" dirty="0"/>
            <a:t>After go to the browser and enter the Same email address.</a:t>
          </a:r>
          <a:r>
            <a:rPr lang="en-US" b="1" dirty="0"/>
            <a:t> </a:t>
          </a:r>
          <a:endParaRPr lang="en-US" dirty="0"/>
        </a:p>
      </dsp:txBody>
      <dsp:txXfrm>
        <a:off x="0" y="0"/>
        <a:ext cx="6403732" cy="405765"/>
      </dsp:txXfrm>
    </dsp:sp>
  </dsp:spTree>
</dsp:drawing>
</file>

<file path=ppt/diagrams/drawing3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274169" cy="646331"/>
        <a:chOff x="0" y="0"/>
        <a:chExt cx="7274169" cy="646331"/>
      </a:xfrm>
    </dsp:grpSpPr>
    <dsp:sp modelId="{6C90FDFA-9E8F-4042-BA2F-FAC146693434}">
      <dsp:nvSpPr>
        <dsp:cNvPr id="3" name="Rounded Rectangle 2"/>
        <dsp:cNvSpPr/>
      </dsp:nvSpPr>
      <dsp:spPr bwMode="white">
        <a:xfrm>
          <a:off x="0" y="120283"/>
          <a:ext cx="7274169" cy="405765"/>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rtl="0">
            <a:lnSpc>
              <a:spcPct val="100000"/>
            </a:lnSpc>
            <a:spcBef>
              <a:spcPct val="0"/>
            </a:spcBef>
            <a:spcAft>
              <a:spcPct val="35000"/>
            </a:spcAft>
          </a:pPr>
          <a:r>
            <a:rPr lang="en-US" b="1" dirty="0"/>
            <a:t>Step – 7: </a:t>
          </a:r>
          <a:r>
            <a:rPr lang="en-US" dirty="0"/>
            <a:t>After we can enter the any wrong OTP and click the VERIFY button.</a:t>
          </a:r>
        </a:p>
      </dsp:txBody>
      <dsp:txXfrm>
        <a:off x="0" y="120283"/>
        <a:ext cx="7274169" cy="405765"/>
      </dsp:txXfrm>
    </dsp:sp>
  </dsp:spTree>
</dsp:drawing>
</file>

<file path=ppt/diagrams/drawing3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753602" cy="540796"/>
        <a:chOff x="0" y="0"/>
        <a:chExt cx="9753602" cy="540796"/>
      </a:xfrm>
    </dsp:grpSpPr>
    <dsp:sp modelId="{60207169-252A-40DB-8848-3CE7B2C407CA}">
      <dsp:nvSpPr>
        <dsp:cNvPr id="3" name="Rounded Rectangle 2"/>
        <dsp:cNvSpPr/>
      </dsp:nvSpPr>
      <dsp:spPr bwMode="white">
        <a:xfrm>
          <a:off x="0" y="0"/>
          <a:ext cx="9753602" cy="540796"/>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t>Step – 8: </a:t>
          </a:r>
          <a:r>
            <a:rPr lang="en-US" sz="1400" dirty="0"/>
            <a:t>And this request capture in the burp suite and right click and select the Do intercept and select the Response to this request.</a:t>
          </a:r>
        </a:p>
      </dsp:txBody>
      <dsp:txXfrm>
        <a:off x="0" y="0"/>
        <a:ext cx="9753602" cy="540796"/>
      </dsp:txXfrm>
    </dsp:sp>
  </dsp:spTree>
</dsp:drawing>
</file>

<file path=ppt/diagrams/drawing3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012723" cy="646331"/>
        <a:chOff x="0" y="0"/>
        <a:chExt cx="8012723" cy="646331"/>
      </a:xfrm>
    </dsp:grpSpPr>
    <dsp:sp modelId="{D0AB0F94-9BD2-4B11-8185-1E273D9D18E2}">
      <dsp:nvSpPr>
        <dsp:cNvPr id="3" name="Rounded Rectangle 2"/>
        <dsp:cNvSpPr/>
      </dsp:nvSpPr>
      <dsp:spPr bwMode="white">
        <a:xfrm>
          <a:off x="0" y="0"/>
          <a:ext cx="8012723" cy="405765"/>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rtl="0">
            <a:lnSpc>
              <a:spcPct val="100000"/>
            </a:lnSpc>
            <a:spcBef>
              <a:spcPct val="0"/>
            </a:spcBef>
            <a:spcAft>
              <a:spcPct val="35000"/>
            </a:spcAft>
          </a:pPr>
          <a:r>
            <a:rPr lang="en-US" b="1" dirty="0"/>
            <a:t>Step – 9:</a:t>
          </a:r>
          <a:r>
            <a:rPr lang="en-US" dirty="0"/>
            <a:t> After click the Forword and we get this request. We can modify this request.</a:t>
          </a:r>
        </a:p>
      </dsp:txBody>
      <dsp:txXfrm>
        <a:off x="0" y="0"/>
        <a:ext cx="8012723" cy="405765"/>
      </dsp:txXfrm>
    </dsp:sp>
  </dsp:spTree>
</dsp:drawing>
</file>

<file path=ppt/diagrams/drawing3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759891" cy="395681"/>
        <a:chOff x="0" y="0"/>
        <a:chExt cx="4759891" cy="395681"/>
      </a:xfrm>
    </dsp:grpSpPr>
    <dsp:sp modelId="{9BFCA909-757C-4216-B8EF-4B565418F6BB}">
      <dsp:nvSpPr>
        <dsp:cNvPr id="3" name="Rounded Rectangle 2"/>
        <dsp:cNvSpPr/>
      </dsp:nvSpPr>
      <dsp:spPr bwMode="white">
        <a:xfrm>
          <a:off x="0" y="0"/>
          <a:ext cx="4759891" cy="354965"/>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US" b="1" dirty="0"/>
            <a:t>Step – 10: </a:t>
          </a:r>
          <a:r>
            <a:rPr lang="en-US" dirty="0"/>
            <a:t>After go to the repeater tab and copy this code.</a:t>
          </a:r>
        </a:p>
      </dsp:txBody>
      <dsp:txXfrm>
        <a:off x="0" y="0"/>
        <a:ext cx="4759891" cy="354965"/>
      </dsp:txXfrm>
    </dsp:sp>
  </dsp:spTree>
</dsp:drawing>
</file>

<file path=ppt/diagrams/drawing3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38038" cy="499012"/>
        <a:chOff x="0" y="0"/>
        <a:chExt cx="8338038" cy="499012"/>
      </a:xfrm>
    </dsp:grpSpPr>
    <dsp:sp modelId="{33F61994-355D-4B08-86E1-BFDDE7A015C0}">
      <dsp:nvSpPr>
        <dsp:cNvPr id="3" name="Rounded Rectangle 2"/>
        <dsp:cNvSpPr/>
      </dsp:nvSpPr>
      <dsp:spPr bwMode="white">
        <a:xfrm>
          <a:off x="0" y="0"/>
          <a:ext cx="8338038" cy="486720"/>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rtl="0">
            <a:lnSpc>
              <a:spcPct val="100000"/>
            </a:lnSpc>
            <a:spcBef>
              <a:spcPct val="0"/>
            </a:spcBef>
            <a:spcAft>
              <a:spcPct val="35000"/>
            </a:spcAft>
          </a:pPr>
          <a:r>
            <a:rPr lang="en-US" sz="1600" b="1" dirty="0"/>
            <a:t>Step – 11: </a:t>
          </a:r>
          <a:r>
            <a:rPr lang="en-US" sz="1400" dirty="0"/>
            <a:t>After paste the code and the 403 Forbidden replace the 200 ok. After click the </a:t>
          </a:r>
          <a:r>
            <a:rPr lang="en-US" sz="1400" dirty="0" err="1"/>
            <a:t>Forword</a:t>
          </a:r>
          <a:r>
            <a:rPr lang="en-US" sz="1400" dirty="0"/>
            <a:t>.</a:t>
          </a:r>
        </a:p>
      </dsp:txBody>
      <dsp:txXfrm>
        <a:off x="0" y="0"/>
        <a:ext cx="8338038" cy="486720"/>
      </dsp:txXfrm>
    </dsp:sp>
  </dsp:spTree>
</dsp:drawing>
</file>

<file path=ppt/diagrams/drawing3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027137" cy="369332"/>
        <a:chOff x="0" y="0"/>
        <a:chExt cx="5027137" cy="369332"/>
      </a:xfrm>
    </dsp:grpSpPr>
    <dsp:sp modelId="{E62E11B7-2A04-40AB-AFD0-BDFC5707752E}">
      <dsp:nvSpPr>
        <dsp:cNvPr id="3" name="Rounded Rectangle 2"/>
        <dsp:cNvSpPr/>
      </dsp:nvSpPr>
      <dsp:spPr bwMode="white">
        <a:xfrm>
          <a:off x="0" y="8188"/>
          <a:ext cx="5027137" cy="354965"/>
        </a:xfrm>
        <a:prstGeom prst="roundRect">
          <a:avLst/>
        </a:prstGeom>
        <a:solidFill>
          <a:schemeClr val="accent2"/>
        </a:solidFill>
      </dsp:spPr>
      <dsp:style>
        <a:lnRef idx="2">
          <a:schemeClr val="lt1"/>
        </a:lnRef>
        <a:fillRef idx="1">
          <a:schemeClr val="accent1"/>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US" b="1" dirty="0"/>
            <a:t>Step – 12: </a:t>
          </a:r>
          <a:r>
            <a:rPr lang="en-US" dirty="0"/>
            <a:t>As a result, this account created successfully.</a:t>
          </a:r>
        </a:p>
      </dsp:txBody>
      <dsp:txXfrm>
        <a:off x="0" y="8188"/>
        <a:ext cx="5027137" cy="354965"/>
      </dsp:txXfrm>
    </dsp:sp>
  </dsp:spTree>
</dsp:drawing>
</file>

<file path=ppt/diagrams/drawing3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026400" cy="548416"/>
        <a:chOff x="0" y="0"/>
        <a:chExt cx="8026400" cy="548416"/>
      </a:xfrm>
    </dsp:grpSpPr>
    <dsp:sp modelId="{293AFE0E-B5FE-4A12-A541-104BA347C7B2}">
      <dsp:nvSpPr>
        <dsp:cNvPr id="3" name="Rounded Rectangle 2"/>
        <dsp:cNvSpPr/>
      </dsp:nvSpPr>
      <dsp:spPr bwMode="white">
        <a:xfrm>
          <a:off x="713667" y="139940"/>
          <a:ext cx="6599065" cy="268536"/>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6300"/>
          </a:lvl1pPr>
          <a:lvl2pPr marL="285750" indent="-285750" algn="l">
            <a:defRPr sz="4900"/>
          </a:lvl2pPr>
          <a:lvl3pPr marL="571500" indent="-285750" algn="l">
            <a:defRPr sz="4900"/>
          </a:lvl3pPr>
          <a:lvl4pPr marL="857250" indent="-285750" algn="l">
            <a:defRPr sz="4900"/>
          </a:lvl4pPr>
          <a:lvl5pPr marL="1143000" indent="-285750" algn="l">
            <a:defRPr sz="4900"/>
          </a:lvl5pPr>
          <a:lvl6pPr marL="1428750" indent="-285750" algn="l">
            <a:defRPr sz="4900"/>
          </a:lvl6pPr>
          <a:lvl7pPr marL="1714500" indent="-285750" algn="l">
            <a:defRPr sz="4900"/>
          </a:lvl7pPr>
          <a:lvl8pPr marL="2000250" indent="-285750" algn="l">
            <a:defRPr sz="4900"/>
          </a:lvl8pPr>
          <a:lvl9pPr marL="2286000" indent="-285750" algn="l">
            <a:defRPr sz="4900"/>
          </a:lvl9pPr>
        </a:lstStyle>
        <a:p>
          <a:pPr lvl="0">
            <a:lnSpc>
              <a:spcPct val="100000"/>
            </a:lnSpc>
            <a:spcBef>
              <a:spcPct val="0"/>
            </a:spcBef>
            <a:spcAft>
              <a:spcPct val="35000"/>
            </a:spcAft>
            <a:buNone/>
          </a:pPr>
          <a:r>
            <a:rPr lang="en-US" sz="1800" dirty="0"/>
            <a:t>Step 1: - I visit the website and navigate to the login screen.</a:t>
          </a:r>
        </a:p>
      </dsp:txBody>
      <dsp:txXfrm>
        <a:off x="713667" y="139940"/>
        <a:ext cx="6599065" cy="268536"/>
      </dsp:txXfrm>
    </dsp:sp>
  </dsp:spTree>
</dsp:drawing>
</file>

<file path=ppt/diagrams/drawing3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871419" cy="548416"/>
        <a:chOff x="0" y="0"/>
        <a:chExt cx="6871419" cy="548416"/>
      </a:xfrm>
    </dsp:grpSpPr>
    <dsp:sp modelId="{BF845566-7F47-4002-93F9-28CB9ECABA4A}">
      <dsp:nvSpPr>
        <dsp:cNvPr id="3" name="Rounded Rectangle 2"/>
        <dsp:cNvSpPr/>
      </dsp:nvSpPr>
      <dsp:spPr bwMode="white">
        <a:xfrm>
          <a:off x="974779" y="0"/>
          <a:ext cx="5215132" cy="542880"/>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buNone/>
          </a:pPr>
          <a:r>
            <a:rPr lang="en-US" sz="1800" b="1" dirty="0"/>
            <a:t>Step 2. </a:t>
          </a:r>
          <a:r>
            <a:rPr lang="en-US" sz="1800" dirty="0"/>
            <a:t>And then create account and fill up the form</a:t>
          </a:r>
        </a:p>
      </dsp:txBody>
      <dsp:txXfrm>
        <a:off x="974779" y="0"/>
        <a:ext cx="5215132" cy="542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46707" cy="474812"/>
        <a:chOff x="0" y="0"/>
        <a:chExt cx="5146707" cy="474812"/>
      </a:xfrm>
    </dsp:grpSpPr>
    <dsp:sp modelId="{669FA23F-5E6C-4FED-8B6E-9A15DDE7E4BD}">
      <dsp:nvSpPr>
        <dsp:cNvPr id="3" name="Rounded Rectangle 2"/>
        <dsp:cNvSpPr/>
      </dsp:nvSpPr>
      <dsp:spPr bwMode="white">
        <a:xfrm>
          <a:off x="0" y="0"/>
          <a:ext cx="5146707" cy="429895"/>
        </a:xfrm>
        <a:prstGeom prst="roundRect">
          <a:avLst/>
        </a:prstGeom>
      </dsp:spPr>
      <dsp:style>
        <a:lnRef idx="2">
          <a:schemeClr val="lt1"/>
        </a:lnRef>
        <a:fillRef idx="1">
          <a:schemeClr val="accent2"/>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rtl="0">
            <a:lnSpc>
              <a:spcPct val="100000"/>
            </a:lnSpc>
            <a:spcBef>
              <a:spcPct val="0"/>
            </a:spcBef>
            <a:spcAft>
              <a:spcPct val="35000"/>
            </a:spcAft>
          </a:pPr>
          <a:r>
            <a:rPr lang="en-US" b="1"/>
            <a:t>Step – 5: </a:t>
          </a:r>
          <a:r>
            <a:rPr lang="en-US"/>
            <a:t>As a result, we can redirect to the google.</a:t>
          </a:r>
        </a:p>
      </dsp:txBody>
      <dsp:txXfrm>
        <a:off x="0" y="0"/>
        <a:ext cx="5146707" cy="429895"/>
      </dsp:txXfrm>
    </dsp:sp>
  </dsp:spTree>
</dsp:drawing>
</file>

<file path=ppt/diagrams/drawing4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871419" cy="548416"/>
        <a:chOff x="0" y="0"/>
        <a:chExt cx="6871419" cy="548416"/>
      </a:xfrm>
    </dsp:grpSpPr>
    <dsp:sp modelId="{BF845566-7F47-4002-93F9-28CB9ECABA4A}">
      <dsp:nvSpPr>
        <dsp:cNvPr id="3" name="Rounded Rectangle 2"/>
        <dsp:cNvSpPr/>
      </dsp:nvSpPr>
      <dsp:spPr bwMode="white">
        <a:xfrm>
          <a:off x="0" y="0"/>
          <a:ext cx="6871419" cy="548416"/>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buNone/>
          </a:pPr>
          <a:r>
            <a:rPr lang="en-US" sz="1800" dirty="0"/>
            <a:t>Step 3:- After verify your mobile number and enter random six-digit OTP, click on the submit button.</a:t>
          </a:r>
        </a:p>
      </dsp:txBody>
      <dsp:txXfrm>
        <a:off x="0" y="0"/>
        <a:ext cx="6871419" cy="548416"/>
      </dsp:txXfrm>
    </dsp:sp>
  </dsp:spTree>
</dsp:drawing>
</file>

<file path=ppt/diagrams/drawing4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872517" cy="345000"/>
        <a:chOff x="0" y="0"/>
        <a:chExt cx="3872517" cy="345000"/>
      </a:xfrm>
    </dsp:grpSpPr>
    <dsp:sp modelId="{072EDC34-DCAE-4117-BB10-358D02670A9E}">
      <dsp:nvSpPr>
        <dsp:cNvPr id="3" name="Rounded Rectangle 2"/>
        <dsp:cNvSpPr/>
      </dsp:nvSpPr>
      <dsp:spPr bwMode="white">
        <a:xfrm>
          <a:off x="0" y="15435"/>
          <a:ext cx="3872517" cy="329565"/>
        </a:xfrm>
        <a:prstGeom prst="roundRect">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US" b="1" dirty="0"/>
            <a:t>Step 1:- Visit :- https://www.iphbooks.com/</a:t>
          </a:r>
          <a:endParaRPr lang="en-US" dirty="0"/>
        </a:p>
      </dsp:txBody>
      <dsp:txXfrm>
        <a:off x="0" y="15435"/>
        <a:ext cx="3872517" cy="329565"/>
      </dsp:txXfrm>
    </dsp:sp>
  </dsp:spTree>
</dsp:drawing>
</file>

<file path=ppt/diagrams/drawing4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687961" cy="786079"/>
        <a:chOff x="0" y="0"/>
        <a:chExt cx="9687961" cy="786079"/>
      </a:xfrm>
    </dsp:grpSpPr>
    <dsp:sp modelId="{625BFBC3-E831-49B7-8A4C-DB8AD0F17457}">
      <dsp:nvSpPr>
        <dsp:cNvPr id="3" name="Rounded Rectangle 2"/>
        <dsp:cNvSpPr/>
      </dsp:nvSpPr>
      <dsp:spPr bwMode="white">
        <a:xfrm>
          <a:off x="0" y="0"/>
          <a:ext cx="9687961" cy="786079"/>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t>Step 2:- </a:t>
          </a:r>
          <a:r>
            <a:rPr lang="en-US" sz="1400" b="1" dirty="0"/>
            <a:t>Use SQL map tool in kali Linux. put -u before the URL </a:t>
          </a:r>
          <a:r>
            <a:rPr lang="en-US" sz="1400" b="1" dirty="0" err="1"/>
            <a:t>Nd</a:t>
          </a:r>
          <a:r>
            <a:rPr lang="en-US" sz="1400" b="1" dirty="0"/>
            <a:t> then provide the URL. Use --</a:t>
          </a:r>
          <a:r>
            <a:rPr lang="en-US" sz="1400" b="1" dirty="0" err="1"/>
            <a:t>dbs</a:t>
          </a:r>
          <a:r>
            <a:rPr lang="en-US" sz="1400" b="1" dirty="0"/>
            <a:t> for getting the database control and use –risk 1 for increasing the risk level then we get the information that the backend database is MySQL.</a:t>
          </a:r>
          <a:endParaRPr lang="en-US" sz="1400" dirty="0"/>
        </a:p>
      </dsp:txBody>
      <dsp:txXfrm>
        <a:off x="0" y="0"/>
        <a:ext cx="9687961" cy="786079"/>
      </dsp:txXfrm>
    </dsp:sp>
  </dsp:spTree>
</dsp:drawing>
</file>

<file path=ppt/diagrams/drawing4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61186" cy="481445"/>
        <a:chOff x="0" y="0"/>
        <a:chExt cx="8261186" cy="481445"/>
      </a:xfrm>
    </dsp:grpSpPr>
    <dsp:sp modelId="{9FA2CAFC-F38A-4632-AD83-603B0975D14F}">
      <dsp:nvSpPr>
        <dsp:cNvPr id="3" name="Rounded Rectangle 2"/>
        <dsp:cNvSpPr/>
      </dsp:nvSpPr>
      <dsp:spPr bwMode="white">
        <a:xfrm>
          <a:off x="0" y="0"/>
          <a:ext cx="8261186" cy="468000"/>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rtl="0">
            <a:lnSpc>
              <a:spcPct val="100000"/>
            </a:lnSpc>
            <a:spcBef>
              <a:spcPct val="0"/>
            </a:spcBef>
            <a:spcAft>
              <a:spcPct val="35000"/>
            </a:spcAft>
          </a:pPr>
          <a:r>
            <a:rPr lang="en-US" sz="1600" b="1" dirty="0"/>
            <a:t>Step 3:- </a:t>
          </a:r>
          <a:r>
            <a:rPr lang="en-US" sz="1400" b="1" dirty="0"/>
            <a:t>After getting the database name use --tables command for retrieve all the tables name.</a:t>
          </a:r>
          <a:endParaRPr lang="en-US" sz="1400" dirty="0"/>
        </a:p>
      </dsp:txBody>
      <dsp:txXfrm>
        <a:off x="0" y="0"/>
        <a:ext cx="8261186" cy="4680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698523" cy="438138"/>
        <a:chOff x="0" y="0"/>
        <a:chExt cx="8698523" cy="438138"/>
      </a:xfrm>
    </dsp:grpSpPr>
    <dsp:sp modelId="{61631EB9-677A-48F6-A6A3-49FD11FBE570}">
      <dsp:nvSpPr>
        <dsp:cNvPr id="3" name="Rounded Rectangle 2"/>
        <dsp:cNvSpPr/>
      </dsp:nvSpPr>
      <dsp:spPr bwMode="white">
        <a:xfrm>
          <a:off x="0" y="7578"/>
          <a:ext cx="8698523" cy="430560"/>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rtl="0">
            <a:lnSpc>
              <a:spcPct val="100000"/>
            </a:lnSpc>
            <a:spcBef>
              <a:spcPct val="0"/>
            </a:spcBef>
            <a:spcAft>
              <a:spcPct val="35000"/>
            </a:spcAft>
          </a:pPr>
          <a:r>
            <a:rPr lang="en-US" sz="1600" b="1" dirty="0"/>
            <a:t>Step 4 :- </a:t>
          </a:r>
          <a:r>
            <a:rPr lang="en-US" sz="1400" b="1" dirty="0"/>
            <a:t>Here we are able to retrieve all the tables name and also access the table data of database.</a:t>
          </a:r>
          <a:endParaRPr lang="en-US" sz="1400" dirty="0"/>
        </a:p>
      </dsp:txBody>
      <dsp:txXfrm>
        <a:off x="0" y="7578"/>
        <a:ext cx="8698523" cy="430560"/>
      </dsp:txXfrm>
    </dsp:sp>
  </dsp:spTree>
</dsp:drawing>
</file>

<file path=ppt/diagrams/drawing4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066042" cy="553998"/>
        <a:chOff x="0" y="0"/>
        <a:chExt cx="9066042" cy="553998"/>
      </a:xfrm>
    </dsp:grpSpPr>
    <dsp:sp modelId="{200A5A49-DADB-49A7-B321-2F29103D305C}">
      <dsp:nvSpPr>
        <dsp:cNvPr id="3" name="Rounded Rectangle 2"/>
        <dsp:cNvSpPr/>
      </dsp:nvSpPr>
      <dsp:spPr bwMode="white">
        <a:xfrm>
          <a:off x="0" y="2362"/>
          <a:ext cx="9066042" cy="549275"/>
        </a:xfrm>
        <a:prstGeom prst="roundRect">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US" b="1" dirty="0"/>
            <a:t>Step 5:- After getting the tables we have to find columns in that tables for that use -D database name -T table name –columns.</a:t>
          </a:r>
          <a:endParaRPr lang="en-US" dirty="0"/>
        </a:p>
      </dsp:txBody>
      <dsp:txXfrm>
        <a:off x="0" y="2362"/>
        <a:ext cx="9066042" cy="549275"/>
      </dsp:txXfrm>
    </dsp:sp>
  </dsp:spTree>
</dsp:drawing>
</file>

<file path=ppt/diagrams/drawing4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059480" cy="434287"/>
        <a:chOff x="0" y="0"/>
        <a:chExt cx="5059480" cy="434287"/>
      </a:xfrm>
    </dsp:grpSpPr>
    <dsp:sp modelId="{2D970C7F-F42E-4E31-BDA9-8230880EDF19}">
      <dsp:nvSpPr>
        <dsp:cNvPr id="3" name="Rounded Rectangle 2"/>
        <dsp:cNvSpPr/>
      </dsp:nvSpPr>
      <dsp:spPr bwMode="white">
        <a:xfrm>
          <a:off x="0" y="1863"/>
          <a:ext cx="5059480" cy="430560"/>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rtl="0">
            <a:lnSpc>
              <a:spcPct val="100000"/>
            </a:lnSpc>
            <a:spcBef>
              <a:spcPct val="0"/>
            </a:spcBef>
            <a:spcAft>
              <a:spcPct val="35000"/>
            </a:spcAft>
          </a:pPr>
          <a:r>
            <a:rPr lang="en-US" sz="1600" b="1" dirty="0"/>
            <a:t>Step 6:- </a:t>
          </a:r>
          <a:r>
            <a:rPr lang="en-US" sz="1400" b="1" dirty="0"/>
            <a:t>Here the columns in that table will be retrieved.</a:t>
          </a:r>
          <a:endParaRPr lang="en-US" sz="1400" dirty="0"/>
        </a:p>
      </dsp:txBody>
      <dsp:txXfrm>
        <a:off x="0" y="1863"/>
        <a:ext cx="5059480" cy="430560"/>
      </dsp:txXfrm>
    </dsp:sp>
  </dsp:spTree>
</dsp:drawing>
</file>

<file path=ppt/diagrams/drawing4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935059" cy="417684"/>
        <a:chOff x="0" y="0"/>
        <a:chExt cx="7935059" cy="417684"/>
      </a:xfrm>
    </dsp:grpSpPr>
    <dsp:sp modelId="{B5090891-7E54-471F-B1A0-AEA967C987EA}">
      <dsp:nvSpPr>
        <dsp:cNvPr id="3" name="Rounded Rectangle 2"/>
        <dsp:cNvSpPr/>
      </dsp:nvSpPr>
      <dsp:spPr bwMode="white">
        <a:xfrm>
          <a:off x="0" y="5844"/>
          <a:ext cx="7935059" cy="411840"/>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rtl="0">
            <a:lnSpc>
              <a:spcPct val="100000"/>
            </a:lnSpc>
            <a:spcBef>
              <a:spcPct val="0"/>
            </a:spcBef>
            <a:spcAft>
              <a:spcPct val="35000"/>
            </a:spcAft>
          </a:pPr>
          <a:r>
            <a:rPr lang="en-US" sz="1600" b="1" dirty="0"/>
            <a:t>Step 7:- </a:t>
          </a:r>
          <a:r>
            <a:rPr lang="en-US" sz="1400" b="1" dirty="0"/>
            <a:t>After getting the column of that table use --dump for retrieve the data of that table.</a:t>
          </a:r>
          <a:endParaRPr lang="en-US" sz="1400" dirty="0"/>
        </a:p>
      </dsp:txBody>
      <dsp:txXfrm>
        <a:off x="0" y="5844"/>
        <a:ext cx="7935059" cy="411840"/>
      </dsp:txXfrm>
    </dsp:sp>
  </dsp:spTree>
</dsp:drawing>
</file>

<file path=ppt/diagrams/drawing4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790210" cy="404979"/>
        <a:chOff x="0" y="0"/>
        <a:chExt cx="4790210" cy="404979"/>
      </a:xfrm>
    </dsp:grpSpPr>
    <dsp:sp modelId="{7A00354D-A265-419A-B61E-9F06BD15C246}">
      <dsp:nvSpPr>
        <dsp:cNvPr id="3" name="Rounded Rectangle 2"/>
        <dsp:cNvSpPr/>
      </dsp:nvSpPr>
      <dsp:spPr bwMode="white">
        <a:xfrm>
          <a:off x="0" y="0"/>
          <a:ext cx="4790210" cy="404979"/>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t>Step 8:- </a:t>
          </a:r>
          <a:r>
            <a:rPr lang="en-US" sz="1400" b="1" dirty="0"/>
            <a:t>As a result, we found the data of those table.</a:t>
          </a:r>
          <a:endParaRPr lang="en-US" sz="1400" dirty="0"/>
        </a:p>
      </dsp:txBody>
      <dsp:txXfrm>
        <a:off x="0" y="0"/>
        <a:ext cx="4790210" cy="404979"/>
      </dsp:txXfrm>
    </dsp:sp>
  </dsp:spTree>
</dsp:drawing>
</file>

<file path=ppt/diagrams/drawing4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62468" cy="406954"/>
        <a:chOff x="0" y="0"/>
        <a:chExt cx="7862468" cy="406954"/>
      </a:xfrm>
    </dsp:grpSpPr>
    <dsp:sp modelId="{C4125469-A32A-4525-B6CF-9928B494B47D}">
      <dsp:nvSpPr>
        <dsp:cNvPr id="3" name="Rounded Rectangle 2"/>
        <dsp:cNvSpPr/>
      </dsp:nvSpPr>
      <dsp:spPr bwMode="white">
        <a:xfrm>
          <a:off x="0" y="0"/>
          <a:ext cx="7862468" cy="406954"/>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t>Step 9 :- </a:t>
          </a:r>
          <a:r>
            <a:rPr lang="en-US" sz="1400" b="1" dirty="0"/>
            <a:t>Now select any name &amp; password then go to LOGIN page and paste the details.</a:t>
          </a:r>
          <a:endParaRPr lang="en-US" sz="1400" dirty="0"/>
        </a:p>
      </dsp:txBody>
      <dsp:txXfrm>
        <a:off x="0" y="0"/>
        <a:ext cx="7862468" cy="406954"/>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337052" cy="451367"/>
        <a:chOff x="0" y="0"/>
        <a:chExt cx="2337052" cy="451367"/>
      </a:xfrm>
    </dsp:grpSpPr>
    <dsp:sp modelId="{CDC074BA-7327-42C7-AC7E-0B1A1EFCE5C7}">
      <dsp:nvSpPr>
        <dsp:cNvPr id="3" name="Rounded Rectangle 2"/>
        <dsp:cNvSpPr/>
      </dsp:nvSpPr>
      <dsp:spPr bwMode="white">
        <a:xfrm>
          <a:off x="81107" y="0"/>
          <a:ext cx="2155440" cy="451367"/>
        </a:xfrm>
        <a:prstGeom prst="roundRect">
          <a:avLst/>
        </a:prstGeom>
        <a:solidFill>
          <a:schemeClr val="accent3"/>
        </a:solidFill>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solidFill>
                <a:schemeClr val="tx1"/>
              </a:solidFill>
            </a:rPr>
            <a:t>Step 1 :- </a:t>
          </a:r>
          <a:r>
            <a:rPr lang="en-US" sz="1400" dirty="0">
              <a:solidFill>
                <a:schemeClr val="tx1"/>
              </a:solidFill>
            </a:rPr>
            <a:t>Visit this site.</a:t>
          </a:r>
        </a:p>
      </dsp:txBody>
      <dsp:txXfrm>
        <a:off x="81107" y="0"/>
        <a:ext cx="2155440" cy="451367"/>
      </dsp:txXfrm>
    </dsp:sp>
  </dsp:spTree>
</dsp:drawing>
</file>

<file path=ppt/diagrams/drawing5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609248" cy="345000"/>
        <a:chOff x="0" y="0"/>
        <a:chExt cx="7609248" cy="345000"/>
      </a:xfrm>
    </dsp:grpSpPr>
    <dsp:sp modelId="{6F5F4954-5333-421F-BA0D-21FE8B7A085D}">
      <dsp:nvSpPr>
        <dsp:cNvPr id="3" name="Rounded Rectangle 2"/>
        <dsp:cNvSpPr/>
      </dsp:nvSpPr>
      <dsp:spPr bwMode="white">
        <a:xfrm>
          <a:off x="0" y="0"/>
          <a:ext cx="7609248" cy="345000"/>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t>Step 10 </a:t>
          </a:r>
          <a:r>
            <a:rPr lang="en-US" sz="1400" b="1" dirty="0"/>
            <a:t>:- Here we have successfully login in into the user account and can access it.</a:t>
          </a:r>
          <a:endParaRPr lang="en-US" sz="1400" dirty="0"/>
        </a:p>
      </dsp:txBody>
      <dsp:txXfrm>
        <a:off x="0" y="0"/>
        <a:ext cx="7609248" cy="345000"/>
      </dsp:txXfrm>
    </dsp:sp>
  </dsp:spTree>
</dsp:drawing>
</file>

<file path=ppt/diagrams/drawing5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81810" cy="345000"/>
        <a:chOff x="0" y="0"/>
        <a:chExt cx="7881810" cy="345000"/>
      </a:xfrm>
    </dsp:grpSpPr>
    <dsp:sp modelId="{6DC212C3-CEDF-4A46-9B83-C7B61774A512}">
      <dsp:nvSpPr>
        <dsp:cNvPr id="3" name="Rounded Rectangle 2"/>
        <dsp:cNvSpPr/>
      </dsp:nvSpPr>
      <dsp:spPr bwMode="white">
        <a:xfrm>
          <a:off x="0" y="0"/>
          <a:ext cx="7881810" cy="345000"/>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rtl="0">
            <a:lnSpc>
              <a:spcPct val="100000"/>
            </a:lnSpc>
            <a:spcBef>
              <a:spcPct val="0"/>
            </a:spcBef>
            <a:spcAft>
              <a:spcPct val="35000"/>
            </a:spcAft>
          </a:pPr>
          <a:r>
            <a:rPr lang="en-US" sz="1600" b="1" dirty="0"/>
            <a:t>Step 11 :- </a:t>
          </a:r>
          <a:r>
            <a:rPr lang="en-US" sz="1400" b="1" dirty="0"/>
            <a:t>Here we can also retrieve the payments table and can get the data of payments.</a:t>
          </a:r>
          <a:endParaRPr lang="en-US" sz="1400" dirty="0"/>
        </a:p>
      </dsp:txBody>
      <dsp:txXfrm>
        <a:off x="0" y="0"/>
        <a:ext cx="7881810" cy="3450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858000" cy="345000"/>
        <a:chOff x="0" y="0"/>
        <a:chExt cx="6858000" cy="345000"/>
      </a:xfrm>
    </dsp:grpSpPr>
    <dsp:sp modelId="{EC822DEB-276D-46F6-B779-09E24DD389CC}">
      <dsp:nvSpPr>
        <dsp:cNvPr id="3" name="Rounded Rectangle 2"/>
        <dsp:cNvSpPr/>
      </dsp:nvSpPr>
      <dsp:spPr bwMode="white">
        <a:xfrm>
          <a:off x="1508383" y="7718"/>
          <a:ext cx="3841234" cy="329565"/>
        </a:xfrm>
        <a:prstGeom prst="roundRect">
          <a:avLst/>
        </a:prstGeom>
      </dsp:spPr>
      <dsp:style>
        <a:lnRef idx="2">
          <a:schemeClr val="lt1"/>
        </a:lnRef>
        <a:fillRef idx="1">
          <a:schemeClr val="accent3"/>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US" b="1" dirty="0">
              <a:solidFill>
                <a:schemeClr val="tx1"/>
              </a:solidFill>
            </a:rPr>
            <a:t>Step 1 :- Visit :- https://www.iphbooks.com/</a:t>
          </a:r>
          <a:endParaRPr lang="en-US" dirty="0">
            <a:solidFill>
              <a:schemeClr val="tx1"/>
            </a:solidFill>
          </a:endParaRPr>
        </a:p>
      </dsp:txBody>
      <dsp:txXfrm>
        <a:off x="1508383" y="7718"/>
        <a:ext cx="3841234" cy="329565"/>
      </dsp:txXfrm>
    </dsp:sp>
  </dsp:spTree>
</dsp:drawing>
</file>

<file path=ppt/diagrams/drawing5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86640" cy="442685"/>
        <a:chOff x="0" y="0"/>
        <a:chExt cx="7586640" cy="442685"/>
      </a:xfrm>
    </dsp:grpSpPr>
    <dsp:sp modelId="{78134C46-761C-47C6-B5FB-490095EA28CC}">
      <dsp:nvSpPr>
        <dsp:cNvPr id="3" name="Rounded Rectangle 2"/>
        <dsp:cNvSpPr/>
      </dsp:nvSpPr>
      <dsp:spPr bwMode="white">
        <a:xfrm>
          <a:off x="0" y="9887"/>
          <a:ext cx="7586640" cy="422910"/>
        </a:xfrm>
        <a:prstGeom prst="roundRect">
          <a:avLst/>
        </a:prstGeom>
      </dsp:spPr>
      <dsp:style>
        <a:lnRef idx="2">
          <a:schemeClr val="lt1"/>
        </a:lnRef>
        <a:fillRef idx="1">
          <a:schemeClr val="accent3"/>
        </a:fillRef>
        <a:effectRef idx="0">
          <a:scrgbClr r="0" g="0" b="0"/>
        </a:effectRef>
        <a:fontRef idx="minor">
          <a:schemeClr val="lt1"/>
        </a:fontRef>
      </dsp:style>
      <dsp:txBody>
        <a:bodyPr lIns="38100" tIns="38100" rIns="38100" bIns="3810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rtl="0">
            <a:lnSpc>
              <a:spcPct val="100000"/>
            </a:lnSpc>
            <a:spcBef>
              <a:spcPct val="0"/>
            </a:spcBef>
            <a:spcAft>
              <a:spcPct val="35000"/>
            </a:spcAft>
          </a:pPr>
          <a:r>
            <a:rPr lang="en-US" b="1" dirty="0">
              <a:solidFill>
                <a:schemeClr val="tx1"/>
              </a:solidFill>
            </a:rPr>
            <a:t>Step 2:- In this URL to write the malicious script:</a:t>
          </a:r>
          <a:br>
            <a:rPr lang="en-US" b="1" dirty="0">
              <a:solidFill>
                <a:schemeClr val="tx1"/>
              </a:solidFill>
            </a:rPr>
          </a:br>
          <a:r>
            <a:rPr lang="en-US" b="1" dirty="0">
              <a:solidFill>
                <a:schemeClr val="tx1"/>
              </a:solidFill>
            </a:rPr>
            <a:t>                                            &lt;script&gt;alert(</a:t>
          </a:r>
          <a:r>
            <a:rPr lang="en-US" b="1" dirty="0" err="1">
              <a:solidFill>
                <a:schemeClr val="tx1"/>
              </a:solidFill>
            </a:rPr>
            <a:t>document.cookie</a:t>
          </a:r>
          <a:r>
            <a:rPr lang="en-US" b="1" dirty="0">
              <a:solidFill>
                <a:schemeClr val="tx1"/>
              </a:solidFill>
            </a:rPr>
            <a:t>)&lt;/script&gt;.</a:t>
          </a:r>
          <a:endParaRPr lang="en-US" dirty="0">
            <a:solidFill>
              <a:schemeClr val="tx1"/>
            </a:solidFill>
          </a:endParaRPr>
        </a:p>
      </dsp:txBody>
      <dsp:txXfrm>
        <a:off x="0" y="9887"/>
        <a:ext cx="7586640" cy="422910"/>
      </dsp:txXfrm>
    </dsp:sp>
  </dsp:spTree>
</dsp:drawing>
</file>

<file path=ppt/diagrams/drawing5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813623" cy="644236"/>
        <a:chOff x="0" y="0"/>
        <a:chExt cx="4813623" cy="644236"/>
      </a:xfrm>
    </dsp:grpSpPr>
    <dsp:sp modelId="{591BBEE6-B671-4C65-A2F5-54BBC2BEFC80}">
      <dsp:nvSpPr>
        <dsp:cNvPr id="3" name="Rounded Rectangle 2"/>
        <dsp:cNvSpPr/>
      </dsp:nvSpPr>
      <dsp:spPr bwMode="white">
        <a:xfrm>
          <a:off x="0" y="0"/>
          <a:ext cx="4813623" cy="633730"/>
        </a:xfrm>
        <a:prstGeom prst="roundRect">
          <a:avLst/>
        </a:prstGeom>
      </dsp:spPr>
      <dsp:style>
        <a:lnRef idx="2">
          <a:schemeClr val="lt1"/>
        </a:lnRef>
        <a:fillRef idx="1">
          <a:schemeClr val="accent3"/>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lang="en-US" b="1" dirty="0">
              <a:solidFill>
                <a:schemeClr val="tx1"/>
              </a:solidFill>
            </a:rPr>
            <a:t>Step 3:- And then Enter.</a:t>
          </a:r>
          <a:br>
            <a:rPr lang="en-US" dirty="0">
              <a:solidFill>
                <a:schemeClr val="tx1"/>
              </a:solidFill>
            </a:rPr>
          </a:br>
          <a:r>
            <a:rPr lang="en-US" b="1" dirty="0">
              <a:solidFill>
                <a:schemeClr val="tx1"/>
              </a:solidFill>
            </a:rPr>
            <a:t>Step 4:- As a result, we can see the popup box.</a:t>
          </a:r>
          <a:endParaRPr lang="en-US" dirty="0">
            <a:solidFill>
              <a:schemeClr val="tx1"/>
            </a:solidFill>
          </a:endParaRPr>
        </a:p>
      </dsp:txBody>
      <dsp:txXfrm>
        <a:off x="0" y="0"/>
        <a:ext cx="4813623" cy="633730"/>
      </dsp:txXfrm>
    </dsp:sp>
  </dsp:spTree>
</dsp:drawing>
</file>

<file path=ppt/diagrams/drawing5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314456" cy="391128"/>
        <a:chOff x="0" y="0"/>
        <a:chExt cx="5314456" cy="391128"/>
      </a:xfrm>
    </dsp:grpSpPr>
    <dsp:sp modelId="{F0A80A41-ACF3-4369-91CB-9C7B16CF89C1}">
      <dsp:nvSpPr>
        <dsp:cNvPr id="3" name="Rounded Rectangle 2"/>
        <dsp:cNvSpPr/>
      </dsp:nvSpPr>
      <dsp:spPr bwMode="white">
        <a:xfrm>
          <a:off x="0" y="18082"/>
          <a:ext cx="5314456" cy="354965"/>
        </a:xfrm>
        <a:prstGeom prst="roundRect">
          <a:avLst/>
        </a:prstGeom>
      </dsp:spPr>
      <dsp:style>
        <a:lnRef idx="2">
          <a:schemeClr val="lt1"/>
        </a:lnRef>
        <a:fillRef idx="1">
          <a:schemeClr val="accent3"/>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US" b="1" dirty="0">
              <a:solidFill>
                <a:schemeClr val="tx1"/>
              </a:solidFill>
            </a:rPr>
            <a:t>Step 5:- As a result, we can get the PHPSESSID then copy it.</a:t>
          </a:r>
          <a:endParaRPr lang="en-US" dirty="0">
            <a:solidFill>
              <a:schemeClr val="tx1"/>
            </a:solidFill>
          </a:endParaRPr>
        </a:p>
      </dsp:txBody>
      <dsp:txXfrm>
        <a:off x="0" y="18082"/>
        <a:ext cx="5314456" cy="354965"/>
      </dsp:txXfrm>
    </dsp:sp>
  </dsp:spTree>
</dsp:drawing>
</file>

<file path=ppt/diagrams/drawing5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858000" cy="399921"/>
        <a:chOff x="0" y="0"/>
        <a:chExt cx="6858000" cy="399921"/>
      </a:xfrm>
    </dsp:grpSpPr>
    <dsp:sp modelId="{8B29BD5E-51EA-4AB5-9D60-B918D7515D7A}">
      <dsp:nvSpPr>
        <dsp:cNvPr id="3" name="Rounded Rectangle 2"/>
        <dsp:cNvSpPr/>
      </dsp:nvSpPr>
      <dsp:spPr bwMode="white">
        <a:xfrm>
          <a:off x="945684" y="9778"/>
          <a:ext cx="4966632" cy="380365"/>
        </a:xfrm>
        <a:prstGeom prst="roundRect">
          <a:avLst/>
        </a:prstGeom>
      </dsp:spPr>
      <dsp:style>
        <a:lnRef idx="2">
          <a:schemeClr val="lt1"/>
        </a:lnRef>
        <a:fillRef idx="1">
          <a:schemeClr val="accent3"/>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US" b="1" dirty="0">
              <a:solidFill>
                <a:schemeClr val="tx1"/>
              </a:solidFill>
            </a:rPr>
            <a:t>Step 6:- Now go to new windows Incognito and open the site.</a:t>
          </a:r>
          <a:endParaRPr lang="en-US" dirty="0">
            <a:solidFill>
              <a:schemeClr val="tx1"/>
            </a:solidFill>
          </a:endParaRPr>
        </a:p>
      </dsp:txBody>
      <dsp:txXfrm>
        <a:off x="945684" y="9778"/>
        <a:ext cx="4966632" cy="380365"/>
      </dsp:txXfrm>
    </dsp:sp>
  </dsp:spTree>
</dsp:drawing>
</file>

<file path=ppt/diagrams/drawing5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067139" cy="400110"/>
        <a:chOff x="0" y="0"/>
        <a:chExt cx="4067139" cy="400110"/>
      </a:xfrm>
    </dsp:grpSpPr>
    <dsp:sp modelId="{79D4330F-572E-48A7-A3E1-C7CD99287248}">
      <dsp:nvSpPr>
        <dsp:cNvPr id="3" name="Rounded Rectangle 2"/>
        <dsp:cNvSpPr/>
      </dsp:nvSpPr>
      <dsp:spPr bwMode="white">
        <a:xfrm>
          <a:off x="286835" y="9873"/>
          <a:ext cx="3493469" cy="380365"/>
        </a:xfrm>
        <a:prstGeom prst="roundRect">
          <a:avLst/>
        </a:prstGeom>
      </dsp:spPr>
      <dsp:style>
        <a:lnRef idx="2">
          <a:schemeClr val="lt1"/>
        </a:lnRef>
        <a:fillRef idx="1">
          <a:schemeClr val="accent3"/>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lang="en-US" b="1" dirty="0">
              <a:solidFill>
                <a:schemeClr val="tx1"/>
              </a:solidFill>
            </a:rPr>
            <a:t>Step 7:- Then go to the login page.</a:t>
          </a:r>
          <a:endParaRPr lang="en-US" dirty="0">
            <a:solidFill>
              <a:schemeClr val="tx1"/>
            </a:solidFill>
          </a:endParaRPr>
        </a:p>
      </dsp:txBody>
      <dsp:txXfrm>
        <a:off x="286835" y="9873"/>
        <a:ext cx="3493469" cy="380365"/>
      </dsp:txXfrm>
    </dsp:sp>
  </dsp:spTree>
</dsp:drawing>
</file>

<file path=ppt/diagrams/drawing5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309205" cy="459440"/>
        <a:chOff x="0" y="0"/>
        <a:chExt cx="7309205" cy="459440"/>
      </a:xfrm>
    </dsp:grpSpPr>
    <dsp:sp modelId="{DE5AB356-E5C4-424D-BF6D-993B4FD1D821}">
      <dsp:nvSpPr>
        <dsp:cNvPr id="3" name="Rounded Rectangle 2"/>
        <dsp:cNvSpPr/>
      </dsp:nvSpPr>
      <dsp:spPr bwMode="white">
        <a:xfrm>
          <a:off x="0" y="39538"/>
          <a:ext cx="7309205" cy="380365"/>
        </a:xfrm>
        <a:prstGeom prst="roundRect">
          <a:avLst/>
        </a:prstGeom>
        <a:solidFill>
          <a:schemeClr val="accent3"/>
        </a:solidFill>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lang="en-US" b="1" dirty="0">
              <a:solidFill>
                <a:schemeClr val="tx1"/>
              </a:solidFill>
            </a:rPr>
            <a:t>Step 8:- Here right click on the page and select inspect then go to Application.</a:t>
          </a:r>
          <a:endParaRPr lang="en-US" dirty="0">
            <a:solidFill>
              <a:schemeClr val="tx1"/>
            </a:solidFill>
          </a:endParaRPr>
        </a:p>
      </dsp:txBody>
      <dsp:txXfrm>
        <a:off x="0" y="39538"/>
        <a:ext cx="7309205" cy="380365"/>
      </dsp:txXfrm>
    </dsp:sp>
  </dsp:spTree>
</dsp:drawing>
</file>

<file path=ppt/diagrams/drawing5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066946" cy="511834"/>
        <a:chOff x="0" y="0"/>
        <a:chExt cx="9066946" cy="511834"/>
      </a:xfrm>
    </dsp:grpSpPr>
    <dsp:sp modelId="{5D41029B-3540-4BC3-9884-3E17C8472ABB}">
      <dsp:nvSpPr>
        <dsp:cNvPr id="3" name="Rounded Rectangle 2"/>
        <dsp:cNvSpPr/>
      </dsp:nvSpPr>
      <dsp:spPr bwMode="white">
        <a:xfrm>
          <a:off x="0" y="3187"/>
          <a:ext cx="9066946" cy="505460"/>
        </a:xfrm>
        <a:prstGeom prst="roundRect">
          <a:avLst/>
        </a:prstGeom>
        <a:solidFill>
          <a:schemeClr val="accent3"/>
        </a:solidFill>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rtl="0">
            <a:lnSpc>
              <a:spcPct val="100000"/>
            </a:lnSpc>
            <a:spcBef>
              <a:spcPct val="0"/>
            </a:spcBef>
            <a:spcAft>
              <a:spcPct val="35000"/>
            </a:spcAft>
          </a:pPr>
          <a:r>
            <a:rPr lang="en-US" b="1" dirty="0">
              <a:solidFill>
                <a:schemeClr val="tx1"/>
              </a:solidFill>
            </a:rPr>
            <a:t>Step 9:- Now paste the PHPSESSID which we have copied and refresh the URL. Here we have login successfully without entering user ID and password.</a:t>
          </a:r>
          <a:endParaRPr lang="en-US" dirty="0">
            <a:solidFill>
              <a:schemeClr val="tx1"/>
            </a:solidFill>
          </a:endParaRPr>
        </a:p>
      </dsp:txBody>
      <dsp:txXfrm>
        <a:off x="0" y="3187"/>
        <a:ext cx="9066946" cy="505460"/>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612424" cy="595726"/>
        <a:chOff x="0" y="0"/>
        <a:chExt cx="5612424" cy="595726"/>
      </a:xfrm>
    </dsp:grpSpPr>
    <dsp:sp modelId="{739B82E2-D545-495B-A0BA-D608B136712C}">
      <dsp:nvSpPr>
        <dsp:cNvPr id="3" name="Rounded Rectangle 2"/>
        <dsp:cNvSpPr/>
      </dsp:nvSpPr>
      <dsp:spPr bwMode="white">
        <a:xfrm>
          <a:off x="0" y="0"/>
          <a:ext cx="5612424" cy="581195"/>
        </a:xfrm>
        <a:prstGeom prst="roundRect">
          <a:avLst/>
        </a:prstGeom>
        <a:solidFill>
          <a:schemeClr val="accent3"/>
        </a:solidFill>
      </dsp:spPr>
      <dsp:style>
        <a:lnRef idx="2">
          <a:schemeClr val="lt1"/>
        </a:lnRef>
        <a:fillRef idx="1">
          <a:schemeClr val="accent2"/>
        </a:fillRef>
        <a:effectRef idx="0">
          <a:scrgbClr r="0" g="0" b="0"/>
        </a:effectRef>
        <a:fontRef idx="minor">
          <a:schemeClr val="lt1"/>
        </a:fontRef>
      </dsp:style>
      <dsp:txBody>
        <a:bodyPr lIns="60960" tIns="60960" rIns="60960" bIns="60960" anchor="ctr"/>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rtl="0">
            <a:lnSpc>
              <a:spcPct val="100000"/>
            </a:lnSpc>
            <a:spcBef>
              <a:spcPct val="0"/>
            </a:spcBef>
            <a:spcAft>
              <a:spcPct val="35000"/>
            </a:spcAft>
          </a:pPr>
          <a:r>
            <a:rPr lang="en-US" sz="1600" b="1" dirty="0">
              <a:solidFill>
                <a:schemeClr val="tx1"/>
              </a:solidFill>
            </a:rPr>
            <a:t>Step 2 :- </a:t>
          </a:r>
          <a:r>
            <a:rPr lang="en-US" sz="1400" b="0" dirty="0">
              <a:solidFill>
                <a:schemeClr val="tx1"/>
              </a:solidFill>
            </a:rPr>
            <a:t>Here we have capture the request and sent it to Repeater.</a:t>
          </a:r>
        </a:p>
      </dsp:txBody>
      <dsp:txXfrm>
        <a:off x="0" y="0"/>
        <a:ext cx="5612424" cy="581195"/>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20454" cy="409622"/>
        <a:chOff x="0" y="0"/>
        <a:chExt cx="8320454" cy="409622"/>
      </a:xfrm>
    </dsp:grpSpPr>
    <dsp:sp modelId="{2BEBFC8C-83E0-4525-895E-A7DA889A15FA}">
      <dsp:nvSpPr>
        <dsp:cNvPr id="3" name="Rounded Rectangle 2"/>
        <dsp:cNvSpPr/>
      </dsp:nvSpPr>
      <dsp:spPr bwMode="white">
        <a:xfrm>
          <a:off x="0" y="1928"/>
          <a:ext cx="8320454" cy="405765"/>
        </a:xfrm>
        <a:prstGeom prst="roundRect">
          <a:avLst/>
        </a:prstGeom>
        <a:solidFill>
          <a:schemeClr val="accent3"/>
        </a:solidFill>
      </dsp:spPr>
      <dsp:style>
        <a:lnRef idx="2">
          <a:schemeClr val="lt1"/>
        </a:lnRef>
        <a:fillRef idx="1">
          <a:schemeClr val="accent2"/>
        </a:fillRef>
        <a:effectRef idx="0">
          <a:scrgbClr r="0" g="0" b="0"/>
        </a:effectRef>
        <a:fontRef idx="minor">
          <a:schemeClr val="lt1"/>
        </a:fontRef>
      </dsp:style>
      <dsp:txBody>
        <a:bodyPr lIns="60960" tIns="60960" rIns="60960" bIns="6096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rtl="0">
            <a:lnSpc>
              <a:spcPct val="100000"/>
            </a:lnSpc>
            <a:spcBef>
              <a:spcPct val="0"/>
            </a:spcBef>
            <a:spcAft>
              <a:spcPct val="35000"/>
            </a:spcAft>
          </a:pPr>
          <a:r>
            <a:rPr lang="en-US" sz="1600" b="1" dirty="0">
              <a:solidFill>
                <a:schemeClr val="tx1"/>
              </a:solidFill>
            </a:rPr>
            <a:t>Step 3 :- </a:t>
          </a:r>
          <a:r>
            <a:rPr lang="en-US" sz="1400" dirty="0">
              <a:solidFill>
                <a:schemeClr val="tx1"/>
              </a:solidFill>
            </a:rPr>
            <a:t>Now in repeater click on send and then we can see the server version of the site.</a:t>
          </a:r>
        </a:p>
      </dsp:txBody>
      <dsp:txXfrm>
        <a:off x="0" y="1928"/>
        <a:ext cx="8320454" cy="405765"/>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089403" cy="451367"/>
        <a:chOff x="0" y="0"/>
        <a:chExt cx="2089403" cy="451367"/>
      </a:xfrm>
    </dsp:grpSpPr>
    <dsp:sp modelId="{CDC074BA-7327-42C7-AC7E-0B1A1EFCE5C7}">
      <dsp:nvSpPr>
        <dsp:cNvPr id="3" name="Rounded Rectangle 2"/>
        <dsp:cNvSpPr/>
      </dsp:nvSpPr>
      <dsp:spPr bwMode="white">
        <a:xfrm>
          <a:off x="0" y="0"/>
          <a:ext cx="2089403" cy="449280"/>
        </a:xfrm>
        <a:prstGeom prst="roundRect">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rtl="0">
            <a:lnSpc>
              <a:spcPct val="100000"/>
            </a:lnSpc>
            <a:spcBef>
              <a:spcPct val="0"/>
            </a:spcBef>
            <a:spcAft>
              <a:spcPct val="35000"/>
            </a:spcAft>
          </a:pPr>
          <a:r>
            <a:rPr lang="en-US" sz="1600" b="1" dirty="0"/>
            <a:t>Step 1 :- </a:t>
          </a:r>
          <a:r>
            <a:rPr lang="en-US" sz="1400" dirty="0"/>
            <a:t>Visit this site</a:t>
          </a:r>
        </a:p>
      </dsp:txBody>
      <dsp:txXfrm>
        <a:off x="0" y="0"/>
        <a:ext cx="2089403" cy="44928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267229" cy="466344"/>
        <a:chOff x="0" y="0"/>
        <a:chExt cx="2267229" cy="466344"/>
      </a:xfrm>
    </dsp:grpSpPr>
    <dsp:sp modelId="{D1433B34-B78A-42D8-AAF1-28C4B035B4FE}">
      <dsp:nvSpPr>
        <dsp:cNvPr id="3" name="Rounded Rectangle 2"/>
        <dsp:cNvSpPr/>
      </dsp:nvSpPr>
      <dsp:spPr bwMode="white">
        <a:xfrm>
          <a:off x="0" y="12105"/>
          <a:ext cx="2267229" cy="442134"/>
        </a:xfrm>
        <a:prstGeom prst="roundRect">
          <a:avLst/>
        </a:prstGeom>
        <a:solidFill>
          <a:schemeClr val="accent3"/>
        </a:solidFill>
      </dsp:spPr>
      <dsp:style>
        <a:lnRef idx="2">
          <a:schemeClr val="lt1"/>
        </a:lnRef>
        <a:fillRef idx="1">
          <a:schemeClr val="accent1"/>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rtl="0">
            <a:lnSpc>
              <a:spcPct val="100000"/>
            </a:lnSpc>
            <a:spcBef>
              <a:spcPct val="0"/>
            </a:spcBef>
            <a:spcAft>
              <a:spcPct val="35000"/>
            </a:spcAft>
          </a:pPr>
          <a:r>
            <a:rPr lang="en-IN" b="0" dirty="0">
              <a:solidFill>
                <a:schemeClr val="tx1"/>
              </a:solidFill>
            </a:rPr>
            <a:t>Step – 1: Visit this site</a:t>
          </a:r>
          <a:r>
            <a:rPr lang="en-IN" b="0" dirty="0">
              <a:solidFill>
                <a:srgbClr val="FF0000"/>
              </a:solidFill>
            </a:rPr>
            <a:t>.</a:t>
          </a:r>
          <a:endParaRPr lang="en-US" b="0" dirty="0">
            <a:solidFill>
              <a:srgbClr val="FF0000"/>
            </a:solidFill>
          </a:endParaRPr>
        </a:p>
      </dsp:txBody>
      <dsp:txXfrm>
        <a:off x="0" y="12105"/>
        <a:ext cx="2267229" cy="4421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672ED-01AF-4269-AEB4-85FAA130B547}"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86602-AC9F-4C3A-9A14-FF5B936DF802}"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02E05-54B2-4C08-93DB-1768ADFA2DA3}" type="slidenum">
              <a:rPr lang="en-IN" smtClean="0"/>
            </a:fld>
            <a:endParaRPr lang="en-IN" dirty="0"/>
          </a:p>
        </p:txBody>
      </p:sp>
      <p:sp>
        <p:nvSpPr>
          <p:cNvPr id="5" name="Header Placeholder 4"/>
          <p:cNvSpPr>
            <a:spLocks noGrp="1"/>
          </p:cNvSpPr>
          <p:nvPr>
            <p:ph type="hdr" sz="quarter" idx="11"/>
          </p:nvPr>
        </p:nvSpPr>
        <p:spPr/>
        <p:txBody>
          <a:bodyPr/>
          <a:lstStyle/>
          <a:p>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02E05-54B2-4C08-93DB-1768ADFA2DA3}" type="slidenum">
              <a:rPr lang="en-IN" smtClean="0"/>
            </a:fld>
            <a:endParaRPr lang="en-IN" dirty="0"/>
          </a:p>
        </p:txBody>
      </p:sp>
      <p:sp>
        <p:nvSpPr>
          <p:cNvPr id="5" name="Header Placeholder 4"/>
          <p:cNvSpPr>
            <a:spLocks noGrp="1"/>
          </p:cNvSpPr>
          <p:nvPr>
            <p:ph type="hdr" sz="quarter" idx="11"/>
          </p:nvPr>
        </p:nvSpPr>
        <p:spPr/>
        <p:txBody>
          <a:bodyPr/>
          <a:lstStyle/>
          <a:p>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
        <p:cNvGrpSpPr/>
        <p:nvPr/>
      </p:nvGrpSpPr>
      <p:grpSpPr>
        <a:xfrm>
          <a:off x="0" y="0"/>
          <a:ext cx="0" cy="0"/>
          <a:chOff x="0" y="0"/>
          <a:chExt cx="0" cy="0"/>
        </a:xfrm>
      </p:grpSpPr>
      <p:sp>
        <p:nvSpPr>
          <p:cNvPr id="284" name="Google Shape;28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
        <p:cNvGrpSpPr/>
        <p:nvPr/>
      </p:nvGrpSpPr>
      <p:grpSpPr>
        <a:xfrm>
          <a:off x="0" y="0"/>
          <a:ext cx="0" cy="0"/>
          <a:chOff x="0" y="0"/>
          <a:chExt cx="0" cy="0"/>
        </a:xfrm>
      </p:grpSpPr>
      <p:sp>
        <p:nvSpPr>
          <p:cNvPr id="344" name="Google Shape;344;g1f5d19e497c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5d19e497c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
        <p:cNvGrpSpPr/>
        <p:nvPr/>
      </p:nvGrpSpPr>
      <p:grpSpPr>
        <a:xfrm>
          <a:off x="0" y="0"/>
          <a:ext cx="0" cy="0"/>
          <a:chOff x="0" y="0"/>
          <a:chExt cx="0" cy="0"/>
        </a:xfrm>
      </p:grpSpPr>
      <p:sp>
        <p:nvSpPr>
          <p:cNvPr id="384" name="Google Shape;384;g1f5d19e497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f5d19e497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9"/>
        <p:cNvGrpSpPr/>
        <p:nvPr/>
      </p:nvGrpSpPr>
      <p:grpSpPr>
        <a:xfrm>
          <a:off x="0" y="0"/>
          <a:ext cx="0" cy="0"/>
          <a:chOff x="0" y="0"/>
          <a:chExt cx="0" cy="0"/>
        </a:xfrm>
      </p:grpSpPr>
      <p:sp>
        <p:nvSpPr>
          <p:cNvPr id="770" name="Google Shape;770;g1f5d19e497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f5d19e497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6"/>
        <p:cNvGrpSpPr/>
        <p:nvPr/>
      </p:nvGrpSpPr>
      <p:grpSpPr>
        <a:xfrm>
          <a:off x="0" y="0"/>
          <a:ext cx="0" cy="0"/>
          <a:chOff x="0" y="0"/>
          <a:chExt cx="0" cy="0"/>
        </a:xfrm>
      </p:grpSpPr>
      <p:sp>
        <p:nvSpPr>
          <p:cNvPr id="617" name="Google Shape;617;g1f5d19e497c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f5d19e497c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
        <p:cNvGrpSpPr/>
        <p:nvPr/>
      </p:nvGrpSpPr>
      <p:grpSpPr>
        <a:xfrm>
          <a:off x="0" y="0"/>
          <a:ext cx="0" cy="0"/>
          <a:chOff x="0" y="0"/>
          <a:chExt cx="0" cy="0"/>
        </a:xfrm>
      </p:grpSpPr>
      <p:sp>
        <p:nvSpPr>
          <p:cNvPr id="384" name="Google Shape;384;g1f5d19e497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f5d19e497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5"/>
        <p:cNvGrpSpPr/>
        <p:nvPr/>
      </p:nvGrpSpPr>
      <p:grpSpPr>
        <a:xfrm>
          <a:off x="0" y="0"/>
          <a:ext cx="0" cy="0"/>
          <a:chOff x="0" y="0"/>
          <a:chExt cx="0" cy="0"/>
        </a:xfrm>
      </p:grpSpPr>
      <p:sp>
        <p:nvSpPr>
          <p:cNvPr id="436" name="Google Shape;436;g1f5d19e497c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f5d19e497c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a:t>Click to edit Master title style</a:t>
            </a:r>
            <a:endParaRPr lang="en-US" altLang="zh-CN" noProof="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a:t>Click to edit Master subtitle style</a:t>
            </a:r>
            <a:endParaRPr lang="en-US" altLang="zh-CN" noProof="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37DA945C-FBCE-4421-9AC4-2CBDE357B21A}" type="datetime1">
              <a:rPr lang="en-US" smtClean="0"/>
            </a:fld>
            <a:endParaRPr lang="en-US" dirty="0"/>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r>
              <a:rPr lang="en-US" dirty="0"/>
              <a:t>Department of computer science</a:t>
            </a:r>
            <a:endParaRPr lang="en-US" dirty="0"/>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E9647F4-08B9-4F39-B261-1143B3C9CE9A}" type="slidenum">
              <a:rPr lang="en-US" smtClean="0"/>
            </a:fld>
            <a:endParaRPr lang="en-US"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64F0E7E-41BA-43A0-84D2-DF7F21423179}" type="datetime1">
              <a:rPr lang="en-US" smtClean="0"/>
            </a:fld>
            <a:endParaRPr lang="en-US" dirty="0"/>
          </a:p>
        </p:txBody>
      </p:sp>
      <p:sp>
        <p:nvSpPr>
          <p:cNvPr id="5" name="Footer Placeholder 4"/>
          <p:cNvSpPr>
            <a:spLocks noGrp="1"/>
          </p:cNvSpPr>
          <p:nvPr>
            <p:ph type="ftr" sz="quarter" idx="11"/>
          </p:nvPr>
        </p:nvSpPr>
        <p:spPr/>
        <p:txBody>
          <a:bodyPr/>
          <a:lstStyle/>
          <a:p>
            <a:r>
              <a:rPr lang="en-US" dirty="0"/>
              <a:t>Department of computer science</a:t>
            </a:r>
            <a:endParaRPr lang="en-US" dirty="0"/>
          </a:p>
        </p:txBody>
      </p:sp>
      <p:sp>
        <p:nvSpPr>
          <p:cNvPr id="6" name="Slide Number Placeholder 5"/>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117C9C6-EB02-43DC-BD5C-CBA7FE5E9812}" type="datetime1">
              <a:rPr lang="en-US" smtClean="0"/>
            </a:fld>
            <a:endParaRPr lang="en-US" dirty="0"/>
          </a:p>
        </p:txBody>
      </p:sp>
      <p:sp>
        <p:nvSpPr>
          <p:cNvPr id="5" name="Footer Placeholder 4"/>
          <p:cNvSpPr>
            <a:spLocks noGrp="1"/>
          </p:cNvSpPr>
          <p:nvPr>
            <p:ph type="ftr" sz="quarter" idx="11"/>
          </p:nvPr>
        </p:nvSpPr>
        <p:spPr/>
        <p:txBody>
          <a:bodyPr/>
          <a:lstStyle/>
          <a:p>
            <a:r>
              <a:rPr lang="en-US" dirty="0"/>
              <a:t>Department of computer science</a:t>
            </a:r>
            <a:endParaRPr lang="en-US" dirty="0"/>
          </a:p>
        </p:txBody>
      </p:sp>
      <p:sp>
        <p:nvSpPr>
          <p:cNvPr id="6" name="Slide Number Placeholder 5"/>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18"/>
          <p:cNvSpPr txBox="1">
            <a:spLocks noGrp="1"/>
          </p:cNvSpPr>
          <p:nvPr>
            <p:ph type="subTitle" idx="1"/>
          </p:nvPr>
        </p:nvSpPr>
        <p:spPr>
          <a:xfrm>
            <a:off x="960000" y="2510813"/>
            <a:ext cx="32628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0" name="Google Shape;100;p18"/>
          <p:cNvSpPr txBox="1">
            <a:spLocks noGrp="1"/>
          </p:cNvSpPr>
          <p:nvPr>
            <p:ph type="subTitle" idx="2"/>
          </p:nvPr>
        </p:nvSpPr>
        <p:spPr>
          <a:xfrm>
            <a:off x="4464600" y="2510813"/>
            <a:ext cx="32628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1" name="Google Shape;101;p18"/>
          <p:cNvSpPr txBox="1">
            <a:spLocks noGrp="1"/>
          </p:cNvSpPr>
          <p:nvPr>
            <p:ph type="subTitle" idx="3"/>
          </p:nvPr>
        </p:nvSpPr>
        <p:spPr>
          <a:xfrm>
            <a:off x="960000" y="4817869"/>
            <a:ext cx="32628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2" name="Google Shape;102;p18"/>
          <p:cNvSpPr txBox="1">
            <a:spLocks noGrp="1"/>
          </p:cNvSpPr>
          <p:nvPr>
            <p:ph type="subTitle" idx="4"/>
          </p:nvPr>
        </p:nvSpPr>
        <p:spPr>
          <a:xfrm>
            <a:off x="4464600" y="4817869"/>
            <a:ext cx="32628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3" name="Google Shape;103;p18"/>
          <p:cNvSpPr txBox="1">
            <a:spLocks noGrp="1"/>
          </p:cNvSpPr>
          <p:nvPr>
            <p:ph type="subTitle" idx="5"/>
          </p:nvPr>
        </p:nvSpPr>
        <p:spPr>
          <a:xfrm>
            <a:off x="7966793" y="2510813"/>
            <a:ext cx="32628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4" name="Google Shape;104;p18"/>
          <p:cNvSpPr txBox="1">
            <a:spLocks noGrp="1"/>
          </p:cNvSpPr>
          <p:nvPr>
            <p:ph type="subTitle" idx="6"/>
          </p:nvPr>
        </p:nvSpPr>
        <p:spPr>
          <a:xfrm>
            <a:off x="7966793" y="4817869"/>
            <a:ext cx="32628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5" name="Google Shape;105;p18"/>
          <p:cNvSpPr txBox="1">
            <a:spLocks noGrp="1"/>
          </p:cNvSpPr>
          <p:nvPr>
            <p:ph type="subTitle" idx="7"/>
          </p:nvPr>
        </p:nvSpPr>
        <p:spPr>
          <a:xfrm>
            <a:off x="960000" y="1905500"/>
            <a:ext cx="3262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5" b="1">
                <a:solidFill>
                  <a:schemeClr val="dk1"/>
                </a:solidFill>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p:txBody>
      </p:sp>
      <p:sp>
        <p:nvSpPr>
          <p:cNvPr id="106" name="Google Shape;106;p18"/>
          <p:cNvSpPr txBox="1">
            <a:spLocks noGrp="1"/>
          </p:cNvSpPr>
          <p:nvPr>
            <p:ph type="subTitle" idx="8"/>
          </p:nvPr>
        </p:nvSpPr>
        <p:spPr>
          <a:xfrm>
            <a:off x="4464600" y="1905500"/>
            <a:ext cx="32596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5" b="1">
                <a:solidFill>
                  <a:schemeClr val="dk1"/>
                </a:solidFill>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p:txBody>
      </p:sp>
      <p:sp>
        <p:nvSpPr>
          <p:cNvPr id="107" name="Google Shape;107;p18"/>
          <p:cNvSpPr txBox="1">
            <a:spLocks noGrp="1"/>
          </p:cNvSpPr>
          <p:nvPr>
            <p:ph type="subTitle" idx="9"/>
          </p:nvPr>
        </p:nvSpPr>
        <p:spPr>
          <a:xfrm>
            <a:off x="7966793" y="1905500"/>
            <a:ext cx="32596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5" b="1">
                <a:solidFill>
                  <a:schemeClr val="dk1"/>
                </a:solidFill>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p:txBody>
      </p:sp>
      <p:sp>
        <p:nvSpPr>
          <p:cNvPr id="108" name="Google Shape;108;p18"/>
          <p:cNvSpPr txBox="1">
            <a:spLocks noGrp="1"/>
          </p:cNvSpPr>
          <p:nvPr>
            <p:ph type="subTitle" idx="13"/>
          </p:nvPr>
        </p:nvSpPr>
        <p:spPr>
          <a:xfrm>
            <a:off x="960000" y="4208265"/>
            <a:ext cx="3262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5" b="1">
                <a:solidFill>
                  <a:schemeClr val="dk1"/>
                </a:solidFill>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p:txBody>
      </p:sp>
      <p:sp>
        <p:nvSpPr>
          <p:cNvPr id="109" name="Google Shape;109;p18"/>
          <p:cNvSpPr txBox="1">
            <a:spLocks noGrp="1"/>
          </p:cNvSpPr>
          <p:nvPr>
            <p:ph type="subTitle" idx="14"/>
          </p:nvPr>
        </p:nvSpPr>
        <p:spPr>
          <a:xfrm>
            <a:off x="4464600" y="4208273"/>
            <a:ext cx="32596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5" b="1">
                <a:solidFill>
                  <a:schemeClr val="dk1"/>
                </a:solidFill>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p:txBody>
      </p:sp>
      <p:sp>
        <p:nvSpPr>
          <p:cNvPr id="110" name="Google Shape;110;p18"/>
          <p:cNvSpPr txBox="1">
            <a:spLocks noGrp="1"/>
          </p:cNvSpPr>
          <p:nvPr>
            <p:ph type="subTitle" idx="15"/>
          </p:nvPr>
        </p:nvSpPr>
        <p:spPr>
          <a:xfrm>
            <a:off x="7966793" y="4208273"/>
            <a:ext cx="32596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5" b="1">
                <a:solidFill>
                  <a:schemeClr val="dk1"/>
                </a:solidFill>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p:txBody>
      </p:sp>
      <p:sp>
        <p:nvSpPr>
          <p:cNvPr id="111" name="Google Shape;111;p18"/>
          <p:cNvSpPr/>
          <p:nvPr/>
        </p:nvSpPr>
        <p:spPr>
          <a:xfrm>
            <a:off x="362333" y="283200"/>
            <a:ext cx="11467600" cy="62916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65"/>
        <p:cNvGrpSpPr/>
        <p:nvPr/>
      </p:nvGrpSpPr>
      <p:grpSpPr>
        <a:xfrm>
          <a:off x="0" y="0"/>
          <a:ext cx="0" cy="0"/>
          <a:chOff x="0" y="0"/>
          <a:chExt cx="0" cy="0"/>
        </a:xfrm>
      </p:grpSpPr>
      <p:pic>
        <p:nvPicPr>
          <p:cNvPr id="166" name="Google Shape;166;p21"/>
          <p:cNvPicPr preferRelativeResize="0"/>
          <p:nvPr/>
        </p:nvPicPr>
        <p:blipFill rotWithShape="1">
          <a:blip r:embed="rId2">
            <a:alphaModFix amt="50000"/>
          </a:blip>
          <a:srcRect/>
          <a:stretch>
            <a:fillRect/>
          </a:stretch>
        </p:blipFill>
        <p:spPr>
          <a:xfrm flipH="1">
            <a:off x="0" y="0"/>
            <a:ext cx="12192000" cy="6858000"/>
          </a:xfrm>
          <a:prstGeom prst="rect">
            <a:avLst/>
          </a:prstGeom>
          <a:noFill/>
          <a:ln>
            <a:noFill/>
          </a:ln>
        </p:spPr>
      </p:pic>
      <p:sp>
        <p:nvSpPr>
          <p:cNvPr id="167" name="Google Shape;167;p21"/>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68" name="Google Shape;168;p21"/>
          <p:cNvSpPr txBox="1">
            <a:spLocks noGrp="1"/>
          </p:cNvSpPr>
          <p:nvPr>
            <p:ph type="subTitle" idx="1"/>
          </p:nvPr>
        </p:nvSpPr>
        <p:spPr>
          <a:xfrm>
            <a:off x="4129603" y="1967671"/>
            <a:ext cx="5140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p:txBody>
      </p:sp>
      <p:sp>
        <p:nvSpPr>
          <p:cNvPr id="169" name="Google Shape;169;p21"/>
          <p:cNvSpPr txBox="1">
            <a:spLocks noGrp="1"/>
          </p:cNvSpPr>
          <p:nvPr>
            <p:ph type="subTitle" idx="2"/>
          </p:nvPr>
        </p:nvSpPr>
        <p:spPr>
          <a:xfrm>
            <a:off x="4129603" y="3394272"/>
            <a:ext cx="5140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p:txBody>
      </p:sp>
      <p:sp>
        <p:nvSpPr>
          <p:cNvPr id="170" name="Google Shape;170;p21"/>
          <p:cNvSpPr txBox="1">
            <a:spLocks noGrp="1"/>
          </p:cNvSpPr>
          <p:nvPr>
            <p:ph type="subTitle" idx="3"/>
          </p:nvPr>
        </p:nvSpPr>
        <p:spPr>
          <a:xfrm>
            <a:off x="4129603" y="4824863"/>
            <a:ext cx="5140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p:txBody>
      </p:sp>
      <p:sp>
        <p:nvSpPr>
          <p:cNvPr id="171" name="Google Shape;171;p21"/>
          <p:cNvSpPr txBox="1">
            <a:spLocks noGrp="1"/>
          </p:cNvSpPr>
          <p:nvPr>
            <p:ph type="title" idx="4"/>
          </p:nvPr>
        </p:nvSpPr>
        <p:spPr>
          <a:xfrm>
            <a:off x="4129603" y="1683080"/>
            <a:ext cx="51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665"/>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72" name="Google Shape;172;p21"/>
          <p:cNvSpPr txBox="1">
            <a:spLocks noGrp="1"/>
          </p:cNvSpPr>
          <p:nvPr>
            <p:ph type="title" idx="5"/>
          </p:nvPr>
        </p:nvSpPr>
        <p:spPr>
          <a:xfrm>
            <a:off x="4129603" y="3109680"/>
            <a:ext cx="51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665"/>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73" name="Google Shape;173;p21"/>
          <p:cNvSpPr txBox="1">
            <a:spLocks noGrp="1"/>
          </p:cNvSpPr>
          <p:nvPr>
            <p:ph type="title" idx="6"/>
          </p:nvPr>
        </p:nvSpPr>
        <p:spPr>
          <a:xfrm>
            <a:off x="4129603" y="4540272"/>
            <a:ext cx="51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665"/>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74" name="Google Shape;174;p21"/>
          <p:cNvSpPr/>
          <p:nvPr/>
        </p:nvSpPr>
        <p:spPr>
          <a:xfrm rot="-5400000">
            <a:off x="10887967" y="897600"/>
            <a:ext cx="2201600" cy="4064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21"/>
          <p:cNvSpPr/>
          <p:nvPr/>
        </p:nvSpPr>
        <p:spPr>
          <a:xfrm>
            <a:off x="0" y="6472400"/>
            <a:ext cx="2201600" cy="3856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gradFill>
          <a:gsLst>
            <a:gs pos="0">
              <a:schemeClr val="lt1"/>
            </a:gs>
            <a:gs pos="50000">
              <a:srgbClr val="3B3B93"/>
            </a:gs>
            <a:gs pos="100000">
              <a:schemeClr val="dk2"/>
            </a:gs>
          </a:gsLst>
          <a:lin ang="16198662" scaled="0"/>
        </a:gradFill>
        <a:effectLst/>
      </p:bgPr>
    </p:bg>
    <p:spTree>
      <p:nvGrpSpPr>
        <p:cNvPr id="1" name="Shape 176"/>
        <p:cNvGrpSpPr/>
        <p:nvPr/>
      </p:nvGrpSpPr>
      <p:grpSpPr>
        <a:xfrm>
          <a:off x="0" y="0"/>
          <a:ext cx="0" cy="0"/>
          <a:chOff x="0" y="0"/>
          <a:chExt cx="0" cy="0"/>
        </a:xfrm>
      </p:grpSpPr>
      <p:pic>
        <p:nvPicPr>
          <p:cNvPr id="177" name="Google Shape;177;p22"/>
          <p:cNvPicPr preferRelativeResize="0"/>
          <p:nvPr/>
        </p:nvPicPr>
        <p:blipFill rotWithShape="1">
          <a:blip r:embed="rId2">
            <a:alphaModFix amt="50000"/>
          </a:blip>
          <a:srcRect/>
          <a:stretch>
            <a:fillRect/>
          </a:stretch>
        </p:blipFill>
        <p:spPr>
          <a:xfrm rot="10800000" flipH="1">
            <a:off x="0" y="0"/>
            <a:ext cx="12192000" cy="6858000"/>
          </a:xfrm>
          <a:prstGeom prst="rect">
            <a:avLst/>
          </a:prstGeom>
          <a:noFill/>
          <a:ln>
            <a:noFill/>
          </a:ln>
        </p:spPr>
      </p:pic>
      <p:sp>
        <p:nvSpPr>
          <p:cNvPr id="178" name="Google Shape;178;p22"/>
          <p:cNvSpPr txBox="1">
            <a:spLocks noGrp="1"/>
          </p:cNvSpPr>
          <p:nvPr>
            <p:ph type="title"/>
          </p:nvPr>
        </p:nvSpPr>
        <p:spPr>
          <a:xfrm>
            <a:off x="3154371" y="2069688"/>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179" name="Google Shape;179;p22"/>
          <p:cNvSpPr txBox="1">
            <a:spLocks noGrp="1"/>
          </p:cNvSpPr>
          <p:nvPr>
            <p:ph type="subTitle" idx="1"/>
          </p:nvPr>
        </p:nvSpPr>
        <p:spPr>
          <a:xfrm>
            <a:off x="3154371" y="2351581"/>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0" name="Google Shape;180;p22"/>
          <p:cNvSpPr txBox="1">
            <a:spLocks noGrp="1"/>
          </p:cNvSpPr>
          <p:nvPr>
            <p:ph type="title" idx="2"/>
          </p:nvPr>
        </p:nvSpPr>
        <p:spPr>
          <a:xfrm>
            <a:off x="7628879" y="2069688"/>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181" name="Google Shape;181;p22"/>
          <p:cNvSpPr txBox="1">
            <a:spLocks noGrp="1"/>
          </p:cNvSpPr>
          <p:nvPr>
            <p:ph type="subTitle" idx="3"/>
          </p:nvPr>
        </p:nvSpPr>
        <p:spPr>
          <a:xfrm>
            <a:off x="7628879" y="2351581"/>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2" name="Google Shape;182;p22"/>
          <p:cNvSpPr txBox="1">
            <a:spLocks noGrp="1"/>
          </p:cNvSpPr>
          <p:nvPr>
            <p:ph type="title" idx="4"/>
          </p:nvPr>
        </p:nvSpPr>
        <p:spPr>
          <a:xfrm>
            <a:off x="3154371" y="4134557"/>
            <a:ext cx="2633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183" name="Google Shape;183;p22"/>
          <p:cNvSpPr txBox="1">
            <a:spLocks noGrp="1"/>
          </p:cNvSpPr>
          <p:nvPr>
            <p:ph type="subTitle" idx="5"/>
          </p:nvPr>
        </p:nvSpPr>
        <p:spPr>
          <a:xfrm>
            <a:off x="3154371" y="4416451"/>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4" name="Google Shape;184;p22"/>
          <p:cNvSpPr txBox="1">
            <a:spLocks noGrp="1"/>
          </p:cNvSpPr>
          <p:nvPr>
            <p:ph type="title" idx="6"/>
          </p:nvPr>
        </p:nvSpPr>
        <p:spPr>
          <a:xfrm>
            <a:off x="7628879" y="4134557"/>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185" name="Google Shape;185;p22"/>
          <p:cNvSpPr txBox="1">
            <a:spLocks noGrp="1"/>
          </p:cNvSpPr>
          <p:nvPr>
            <p:ph type="subTitle" idx="7"/>
          </p:nvPr>
        </p:nvSpPr>
        <p:spPr>
          <a:xfrm>
            <a:off x="7628879" y="4416451"/>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6" name="Google Shape;186;p22"/>
          <p:cNvSpPr txBox="1">
            <a:spLocks noGrp="1"/>
          </p:cNvSpPr>
          <p:nvPr>
            <p:ph type="title" idx="8"/>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87" name="Google Shape;187;p22"/>
          <p:cNvSpPr/>
          <p:nvPr/>
        </p:nvSpPr>
        <p:spPr>
          <a:xfrm>
            <a:off x="0" y="6472400"/>
            <a:ext cx="2201600" cy="3856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22"/>
          <p:cNvSpPr/>
          <p:nvPr/>
        </p:nvSpPr>
        <p:spPr>
          <a:xfrm>
            <a:off x="9990400" y="6472400"/>
            <a:ext cx="2201600" cy="3856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22"/>
          <p:cNvSpPr/>
          <p:nvPr/>
        </p:nvSpPr>
        <p:spPr>
          <a:xfrm>
            <a:off x="0" y="0"/>
            <a:ext cx="2201600" cy="3856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22"/>
          <p:cNvSpPr/>
          <p:nvPr/>
        </p:nvSpPr>
        <p:spPr>
          <a:xfrm>
            <a:off x="9990400" y="0"/>
            <a:ext cx="2201600" cy="3856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1_Title and six columns">
    <p:bg>
      <p:bgPr>
        <a:gradFill>
          <a:gsLst>
            <a:gs pos="0">
              <a:schemeClr val="lt1"/>
            </a:gs>
            <a:gs pos="50000">
              <a:srgbClr val="3B3B93"/>
            </a:gs>
            <a:gs pos="100000">
              <a:schemeClr val="dk2"/>
            </a:gs>
          </a:gsLst>
          <a:lin ang="16198662" scaled="0"/>
        </a:gradFill>
        <a:effectLst/>
      </p:bgPr>
    </p:bg>
    <p:spTree>
      <p:nvGrpSpPr>
        <p:cNvPr id="1" name="Shape 191"/>
        <p:cNvGrpSpPr/>
        <p:nvPr/>
      </p:nvGrpSpPr>
      <p:grpSpPr>
        <a:xfrm>
          <a:off x="0" y="0"/>
          <a:ext cx="0" cy="0"/>
          <a:chOff x="0" y="0"/>
          <a:chExt cx="0" cy="0"/>
        </a:xfrm>
      </p:grpSpPr>
      <p:pic>
        <p:nvPicPr>
          <p:cNvPr id="192" name="Google Shape;192;p23"/>
          <p:cNvPicPr preferRelativeResize="0"/>
          <p:nvPr/>
        </p:nvPicPr>
        <p:blipFill rotWithShape="1">
          <a:blip r:embed="rId2">
            <a:alphaModFix amt="50000"/>
          </a:blip>
          <a:srcRect/>
          <a:stretch>
            <a:fillRect/>
          </a:stretch>
        </p:blipFill>
        <p:spPr>
          <a:xfrm>
            <a:off x="0" y="0"/>
            <a:ext cx="12192000" cy="6858000"/>
          </a:xfrm>
          <a:prstGeom prst="rect">
            <a:avLst/>
          </a:prstGeom>
          <a:noFill/>
          <a:ln>
            <a:noFill/>
          </a:ln>
        </p:spPr>
      </p:pic>
      <p:sp>
        <p:nvSpPr>
          <p:cNvPr id="193" name="Google Shape;193;p23"/>
          <p:cNvSpPr txBox="1">
            <a:spLocks noGrp="1"/>
          </p:cNvSpPr>
          <p:nvPr>
            <p:ph type="title"/>
          </p:nvPr>
        </p:nvSpPr>
        <p:spPr>
          <a:xfrm>
            <a:off x="1466183" y="2573095"/>
            <a:ext cx="26480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194" name="Google Shape;194;p23"/>
          <p:cNvSpPr txBox="1">
            <a:spLocks noGrp="1"/>
          </p:cNvSpPr>
          <p:nvPr>
            <p:ph type="subTitle" idx="1"/>
          </p:nvPr>
        </p:nvSpPr>
        <p:spPr>
          <a:xfrm>
            <a:off x="1466183" y="2879373"/>
            <a:ext cx="26480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5" name="Google Shape;195;p23"/>
          <p:cNvSpPr txBox="1">
            <a:spLocks noGrp="1"/>
          </p:cNvSpPr>
          <p:nvPr>
            <p:ph type="title" idx="2"/>
          </p:nvPr>
        </p:nvSpPr>
        <p:spPr>
          <a:xfrm>
            <a:off x="4772000" y="2573095"/>
            <a:ext cx="26480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196" name="Google Shape;196;p23"/>
          <p:cNvSpPr txBox="1">
            <a:spLocks noGrp="1"/>
          </p:cNvSpPr>
          <p:nvPr>
            <p:ph type="subTitle" idx="3"/>
          </p:nvPr>
        </p:nvSpPr>
        <p:spPr>
          <a:xfrm>
            <a:off x="4772000" y="2879373"/>
            <a:ext cx="26480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7" name="Google Shape;197;p23"/>
          <p:cNvSpPr txBox="1">
            <a:spLocks noGrp="1"/>
          </p:cNvSpPr>
          <p:nvPr>
            <p:ph type="title" idx="4"/>
          </p:nvPr>
        </p:nvSpPr>
        <p:spPr>
          <a:xfrm>
            <a:off x="1466183" y="4952985"/>
            <a:ext cx="26480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198" name="Google Shape;198;p23"/>
          <p:cNvSpPr txBox="1">
            <a:spLocks noGrp="1"/>
          </p:cNvSpPr>
          <p:nvPr>
            <p:ph type="subTitle" idx="5"/>
          </p:nvPr>
        </p:nvSpPr>
        <p:spPr>
          <a:xfrm>
            <a:off x="1466183" y="5260233"/>
            <a:ext cx="26480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9" name="Google Shape;199;p23"/>
          <p:cNvSpPr txBox="1">
            <a:spLocks noGrp="1"/>
          </p:cNvSpPr>
          <p:nvPr>
            <p:ph type="title" idx="6"/>
          </p:nvPr>
        </p:nvSpPr>
        <p:spPr>
          <a:xfrm>
            <a:off x="4772000" y="4952985"/>
            <a:ext cx="26480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200" name="Google Shape;200;p23"/>
          <p:cNvSpPr txBox="1">
            <a:spLocks noGrp="1"/>
          </p:cNvSpPr>
          <p:nvPr>
            <p:ph type="subTitle" idx="7"/>
          </p:nvPr>
        </p:nvSpPr>
        <p:spPr>
          <a:xfrm>
            <a:off x="4772000" y="5260233"/>
            <a:ext cx="26480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1" name="Google Shape;201;p23"/>
          <p:cNvSpPr txBox="1">
            <a:spLocks noGrp="1"/>
          </p:cNvSpPr>
          <p:nvPr>
            <p:ph type="title" idx="8"/>
          </p:nvPr>
        </p:nvSpPr>
        <p:spPr>
          <a:xfrm>
            <a:off x="8077817" y="2573095"/>
            <a:ext cx="26480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202" name="Google Shape;202;p23"/>
          <p:cNvSpPr txBox="1">
            <a:spLocks noGrp="1"/>
          </p:cNvSpPr>
          <p:nvPr>
            <p:ph type="subTitle" idx="9"/>
          </p:nvPr>
        </p:nvSpPr>
        <p:spPr>
          <a:xfrm>
            <a:off x="8077817" y="2879373"/>
            <a:ext cx="26480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3" name="Google Shape;203;p23"/>
          <p:cNvSpPr txBox="1">
            <a:spLocks noGrp="1"/>
          </p:cNvSpPr>
          <p:nvPr>
            <p:ph type="title" idx="13"/>
          </p:nvPr>
        </p:nvSpPr>
        <p:spPr>
          <a:xfrm>
            <a:off x="8077817" y="4952985"/>
            <a:ext cx="26480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solidFill>
                  <a:schemeClr val="dk1"/>
                </a:solidFill>
              </a:defRPr>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p:txBody>
      </p:sp>
      <p:sp>
        <p:nvSpPr>
          <p:cNvPr id="204" name="Google Shape;204;p23"/>
          <p:cNvSpPr txBox="1">
            <a:spLocks noGrp="1"/>
          </p:cNvSpPr>
          <p:nvPr>
            <p:ph type="subTitle" idx="14"/>
          </p:nvPr>
        </p:nvSpPr>
        <p:spPr>
          <a:xfrm>
            <a:off x="8077817" y="5260233"/>
            <a:ext cx="26480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5" name="Google Shape;205;p23"/>
          <p:cNvSpPr txBox="1">
            <a:spLocks noGrp="1"/>
          </p:cNvSpPr>
          <p:nvPr>
            <p:ph type="title" idx="15"/>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206" name="Google Shape;206;p23"/>
          <p:cNvSpPr/>
          <p:nvPr/>
        </p:nvSpPr>
        <p:spPr>
          <a:xfrm>
            <a:off x="0" y="0"/>
            <a:ext cx="2201600" cy="3856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23"/>
          <p:cNvSpPr/>
          <p:nvPr/>
        </p:nvSpPr>
        <p:spPr>
          <a:xfrm rot="-5400000">
            <a:off x="-897567" y="897600"/>
            <a:ext cx="2201600" cy="4064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8" name="Google Shape;208;p23"/>
          <p:cNvSpPr/>
          <p:nvPr/>
        </p:nvSpPr>
        <p:spPr>
          <a:xfrm rot="-5400000">
            <a:off x="10887967" y="5554000"/>
            <a:ext cx="2201600" cy="4064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9" name="Google Shape;209;p23"/>
          <p:cNvSpPr/>
          <p:nvPr/>
        </p:nvSpPr>
        <p:spPr>
          <a:xfrm>
            <a:off x="9990400" y="6472400"/>
            <a:ext cx="2201600" cy="3856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 only 1">
    <p:bg>
      <p:bgPr>
        <a:gradFill>
          <a:gsLst>
            <a:gs pos="0">
              <a:schemeClr val="lt1"/>
            </a:gs>
            <a:gs pos="50000">
              <a:srgbClr val="3B3B93"/>
            </a:gs>
            <a:gs pos="100000">
              <a:schemeClr val="dk2"/>
            </a:gs>
          </a:gsLst>
          <a:lin ang="16198662" scaled="0"/>
        </a:gradFill>
        <a:effectLst/>
      </p:bgPr>
    </p:bg>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2">
            <a:alphaModFix amt="50000"/>
          </a:blip>
          <a:srcRect/>
          <a:stretch>
            <a:fillRect/>
          </a:stretch>
        </p:blipFill>
        <p:spPr>
          <a:xfrm rot="10800000" flipH="1">
            <a:off x="0" y="0"/>
            <a:ext cx="12192000" cy="6858000"/>
          </a:xfrm>
          <a:prstGeom prst="rect">
            <a:avLst/>
          </a:prstGeom>
          <a:noFill/>
          <a:ln>
            <a:noFill/>
          </a:ln>
        </p:spPr>
      </p:pic>
      <p:sp>
        <p:nvSpPr>
          <p:cNvPr id="110" name="Google Shape;110;p15"/>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11" name="Google Shape;111;p15"/>
          <p:cNvSpPr/>
          <p:nvPr/>
        </p:nvSpPr>
        <p:spPr>
          <a:xfrm>
            <a:off x="0" y="0"/>
            <a:ext cx="2201600" cy="3856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15"/>
          <p:cNvSpPr/>
          <p:nvPr/>
        </p:nvSpPr>
        <p:spPr>
          <a:xfrm rot="-5400000">
            <a:off x="10887967" y="5554000"/>
            <a:ext cx="2201600" cy="4064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3"/>
        <p:cNvGrpSpPr/>
        <p:nvPr/>
      </p:nvGrpSpPr>
      <p:grpSpPr>
        <a:xfrm>
          <a:off x="0" y="0"/>
          <a:ext cx="0" cy="0"/>
          <a:chOff x="0" y="0"/>
          <a:chExt cx="0" cy="0"/>
        </a:xfrm>
      </p:grpSpPr>
      <p:pic>
        <p:nvPicPr>
          <p:cNvPr id="114" name="Google Shape;114;p16"/>
          <p:cNvPicPr preferRelativeResize="0"/>
          <p:nvPr/>
        </p:nvPicPr>
        <p:blipFill rotWithShape="1">
          <a:blip r:embed="rId2">
            <a:alphaModFix amt="50000"/>
          </a:blip>
          <a:srcRect/>
          <a:stretch>
            <a:fillRect/>
          </a:stretch>
        </p:blipFill>
        <p:spPr>
          <a:xfrm flipH="1">
            <a:off x="0" y="0"/>
            <a:ext cx="12192000" cy="6858000"/>
          </a:xfrm>
          <a:prstGeom prst="rect">
            <a:avLst/>
          </a:prstGeom>
          <a:noFill/>
          <a:ln>
            <a:noFill/>
          </a:ln>
        </p:spPr>
      </p:pic>
      <p:sp>
        <p:nvSpPr>
          <p:cNvPr id="115" name="Google Shape;115;p16"/>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116" name="Google Shape;116;p16"/>
          <p:cNvSpPr/>
          <p:nvPr/>
        </p:nvSpPr>
        <p:spPr>
          <a:xfrm rot="-5400000">
            <a:off x="10887967" y="897600"/>
            <a:ext cx="2201600" cy="4064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6"/>
          <p:cNvSpPr/>
          <p:nvPr/>
        </p:nvSpPr>
        <p:spPr>
          <a:xfrm>
            <a:off x="0" y="6472400"/>
            <a:ext cx="2201600" cy="385600"/>
          </a:xfrm>
          <a:prstGeom prst="rect">
            <a:avLst/>
          </a:prstGeom>
          <a:solidFill>
            <a:srgbClr val="5297FF">
              <a:alpha val="453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94495B-5C62-4E47-8621-12AE9A82BF6A}" type="datetime1">
              <a:rPr lang="en-US" smtClean="0"/>
            </a:fld>
            <a:endParaRPr lang="en-US" dirty="0"/>
          </a:p>
        </p:txBody>
      </p:sp>
      <p:sp>
        <p:nvSpPr>
          <p:cNvPr id="5" name="Footer Placeholder 4"/>
          <p:cNvSpPr>
            <a:spLocks noGrp="1"/>
          </p:cNvSpPr>
          <p:nvPr>
            <p:ph type="ftr" sz="quarter" idx="11"/>
          </p:nvPr>
        </p:nvSpPr>
        <p:spPr/>
        <p:txBody>
          <a:bodyPr/>
          <a:lstStyle/>
          <a:p>
            <a:r>
              <a:rPr lang="en-US" dirty="0"/>
              <a:t>Department of computer science</a:t>
            </a:r>
            <a:endParaRPr lang="en-US" dirty="0"/>
          </a:p>
        </p:txBody>
      </p:sp>
      <p:sp>
        <p:nvSpPr>
          <p:cNvPr id="6" name="Slide Number Placeholder 5"/>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73B1D79-8F5E-474C-95C5-009C7F452191}" type="datetime1">
              <a:rPr lang="en-US" smtClean="0"/>
            </a:fld>
            <a:endParaRPr lang="en-US" dirty="0"/>
          </a:p>
        </p:txBody>
      </p:sp>
      <p:sp>
        <p:nvSpPr>
          <p:cNvPr id="5" name="Footer Placeholder 4"/>
          <p:cNvSpPr>
            <a:spLocks noGrp="1"/>
          </p:cNvSpPr>
          <p:nvPr>
            <p:ph type="ftr" sz="quarter" idx="11"/>
          </p:nvPr>
        </p:nvSpPr>
        <p:spPr/>
        <p:txBody>
          <a:bodyPr/>
          <a:lstStyle/>
          <a:p>
            <a:r>
              <a:rPr lang="en-US" dirty="0"/>
              <a:t>Department of computer science</a:t>
            </a:r>
            <a:endParaRPr lang="en-US" dirty="0"/>
          </a:p>
        </p:txBody>
      </p:sp>
      <p:sp>
        <p:nvSpPr>
          <p:cNvPr id="6" name="Slide Number Placeholder 5"/>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68BC39D-364C-41B4-98EE-74F5EB5D9122}" type="datetime1">
              <a:rPr lang="en-US" smtClean="0"/>
            </a:fld>
            <a:endParaRPr lang="en-US" dirty="0"/>
          </a:p>
        </p:txBody>
      </p:sp>
      <p:sp>
        <p:nvSpPr>
          <p:cNvPr id="6" name="Footer Placeholder 5"/>
          <p:cNvSpPr>
            <a:spLocks noGrp="1"/>
          </p:cNvSpPr>
          <p:nvPr>
            <p:ph type="ftr" sz="quarter" idx="11"/>
          </p:nvPr>
        </p:nvSpPr>
        <p:spPr/>
        <p:txBody>
          <a:bodyPr/>
          <a:lstStyle/>
          <a:p>
            <a:r>
              <a:rPr lang="en-US" dirty="0"/>
              <a:t>Department of computer science</a:t>
            </a:r>
            <a:endParaRPr lang="en-US" dirty="0"/>
          </a:p>
        </p:txBody>
      </p:sp>
      <p:sp>
        <p:nvSpPr>
          <p:cNvPr id="7" name="Slide Number Placeholder 6"/>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8D55A83-9761-4DD6-A2AC-A16F71E159CE}" type="datetime1">
              <a:rPr lang="en-US" smtClean="0"/>
            </a:fld>
            <a:endParaRPr lang="en-US" dirty="0"/>
          </a:p>
        </p:txBody>
      </p:sp>
      <p:sp>
        <p:nvSpPr>
          <p:cNvPr id="8" name="Footer Placeholder 7"/>
          <p:cNvSpPr>
            <a:spLocks noGrp="1"/>
          </p:cNvSpPr>
          <p:nvPr>
            <p:ph type="ftr" sz="quarter" idx="11"/>
          </p:nvPr>
        </p:nvSpPr>
        <p:spPr/>
        <p:txBody>
          <a:bodyPr/>
          <a:lstStyle/>
          <a:p>
            <a:r>
              <a:rPr lang="en-US" dirty="0"/>
              <a:t>Department of computer science</a:t>
            </a:r>
            <a:endParaRPr lang="en-US" dirty="0"/>
          </a:p>
        </p:txBody>
      </p:sp>
      <p:sp>
        <p:nvSpPr>
          <p:cNvPr id="9" name="Slide Number Placeholder 8"/>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30A8E19-051B-4F94-A8EE-5E0F781A80F6}" type="datetime1">
              <a:rPr lang="en-US" smtClean="0"/>
            </a:fld>
            <a:endParaRPr lang="en-US" dirty="0"/>
          </a:p>
        </p:txBody>
      </p:sp>
      <p:sp>
        <p:nvSpPr>
          <p:cNvPr id="4" name="Footer Placeholder 3"/>
          <p:cNvSpPr>
            <a:spLocks noGrp="1"/>
          </p:cNvSpPr>
          <p:nvPr>
            <p:ph type="ftr" sz="quarter" idx="11"/>
          </p:nvPr>
        </p:nvSpPr>
        <p:spPr/>
        <p:txBody>
          <a:bodyPr/>
          <a:lstStyle/>
          <a:p>
            <a:r>
              <a:rPr lang="en-US" dirty="0"/>
              <a:t>Department of computer science</a:t>
            </a:r>
            <a:endParaRPr lang="en-US" dirty="0"/>
          </a:p>
        </p:txBody>
      </p:sp>
      <p:sp>
        <p:nvSpPr>
          <p:cNvPr id="5" name="Slide Number Placeholder 4"/>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F286C3-0260-4C0B-9111-C77C9661691E}" type="datetime1">
              <a:rPr lang="en-US" smtClean="0"/>
            </a:fld>
            <a:endParaRPr lang="en-US" dirty="0"/>
          </a:p>
        </p:txBody>
      </p:sp>
      <p:sp>
        <p:nvSpPr>
          <p:cNvPr id="3" name="Footer Placeholder 2"/>
          <p:cNvSpPr>
            <a:spLocks noGrp="1"/>
          </p:cNvSpPr>
          <p:nvPr>
            <p:ph type="ftr" sz="quarter" idx="11"/>
          </p:nvPr>
        </p:nvSpPr>
        <p:spPr/>
        <p:txBody>
          <a:bodyPr/>
          <a:lstStyle/>
          <a:p>
            <a:r>
              <a:rPr lang="en-US" dirty="0"/>
              <a:t>Department of computer science</a:t>
            </a:r>
            <a:endParaRPr lang="en-US" dirty="0"/>
          </a:p>
        </p:txBody>
      </p:sp>
      <p:sp>
        <p:nvSpPr>
          <p:cNvPr id="4" name="Slide Number Placeholder 3"/>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C36E42F-F427-4D25-9F47-727A71A26FC1}" type="datetime1">
              <a:rPr lang="en-US" smtClean="0"/>
            </a:fld>
            <a:endParaRPr lang="en-US" dirty="0"/>
          </a:p>
        </p:txBody>
      </p:sp>
      <p:sp>
        <p:nvSpPr>
          <p:cNvPr id="6" name="Footer Placeholder 5"/>
          <p:cNvSpPr>
            <a:spLocks noGrp="1"/>
          </p:cNvSpPr>
          <p:nvPr>
            <p:ph type="ftr" sz="quarter" idx="11"/>
          </p:nvPr>
        </p:nvSpPr>
        <p:spPr/>
        <p:txBody>
          <a:bodyPr/>
          <a:lstStyle/>
          <a:p>
            <a:r>
              <a:rPr lang="en-US" dirty="0"/>
              <a:t>Department of computer science</a:t>
            </a:r>
            <a:endParaRPr lang="en-US" dirty="0"/>
          </a:p>
        </p:txBody>
      </p:sp>
      <p:sp>
        <p:nvSpPr>
          <p:cNvPr id="7" name="Slide Number Placeholder 6"/>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99D4C48-9F50-4EF9-98ED-69AD1A6BADB8}" type="datetime1">
              <a:rPr lang="en-US" smtClean="0"/>
            </a:fld>
            <a:endParaRPr lang="en-US" dirty="0"/>
          </a:p>
        </p:txBody>
      </p:sp>
      <p:sp>
        <p:nvSpPr>
          <p:cNvPr id="6" name="Footer Placeholder 5"/>
          <p:cNvSpPr>
            <a:spLocks noGrp="1"/>
          </p:cNvSpPr>
          <p:nvPr>
            <p:ph type="ftr" sz="quarter" idx="11"/>
          </p:nvPr>
        </p:nvSpPr>
        <p:spPr/>
        <p:txBody>
          <a:bodyPr/>
          <a:lstStyle/>
          <a:p>
            <a:r>
              <a:rPr lang="en-US" dirty="0"/>
              <a:t>Department of computer science</a:t>
            </a:r>
            <a:endParaRPr lang="en-US" dirty="0"/>
          </a:p>
        </p:txBody>
      </p:sp>
      <p:sp>
        <p:nvSpPr>
          <p:cNvPr id="7" name="Slide Number Placeholder 6"/>
          <p:cNvSpPr>
            <a:spLocks noGrp="1"/>
          </p:cNvSpPr>
          <p:nvPr>
            <p:ph type="sldNum" sz="quarter" idx="12"/>
          </p:nvPr>
        </p:nvSpPr>
        <p:spPr/>
        <p:txBody>
          <a:bodyPr/>
          <a:lstStyle/>
          <a:p>
            <a:fld id="{6E9647F4-08B9-4F39-B261-1143B3C9CE9A}" type="slidenum">
              <a:rPr lang="en-US" smtClean="0"/>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19"/>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F6AF565B-A478-4A56-8859-2C2CA85BA0BB}" type="datetime1">
              <a:rPr lang="en-US" smtClean="0"/>
            </a:fld>
            <a:endParaRPr lang="en-US" dirty="0"/>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r>
              <a:rPr lang="en-US" dirty="0"/>
              <a:t>Department of computer science</a:t>
            </a:r>
            <a:endParaRPr lang="en-US" dirty="0"/>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6E9647F4-08B9-4F39-B261-1143B3C9CE9A}"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image" Target="../media/image85.png"/></Relationships>
</file>

<file path=ppt/slides/_rels/slide10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image" Target="../media/image86.png"/></Relationships>
</file>

<file path=ppt/slides/_rels/slide10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image" Target="../media/image8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tools.kali.org/" TargetMode="External"/><Relationship Id="rId1" Type="http://schemas.openxmlformats.org/officeDocument/2006/relationships/hyperlink" Target="https://owasp.org/" TargetMode="External"/></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rapid7.com/" TargetMode="External"/><Relationship Id="rId2" Type="http://schemas.openxmlformats.org/officeDocument/2006/relationships/hyperlink" Target="https://scapy.readthedocs.io/" TargetMode="External"/><Relationship Id="rId1" Type="http://schemas.openxmlformats.org/officeDocument/2006/relationships/hyperlink" Target="https://www.offensivesecurity.com/metasploit-unleashe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9.jpe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0.png"/><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2.png"/><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6.jpeg"/><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8.png"/><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9.png"/><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1.jpe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32.png"/><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34.png"/><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43.xml.rels><?xml version="1.0" encoding="UTF-8" standalone="yes"?>
<Relationships xmlns="http://schemas.openxmlformats.org/package/2006/relationships"><Relationship Id="rId9" Type="http://schemas.openxmlformats.org/officeDocument/2006/relationships/diagramColors" Target="../diagrams/colors17.xml"/><Relationship Id="rId8" Type="http://schemas.openxmlformats.org/officeDocument/2006/relationships/diagramQuickStyle" Target="../diagrams/quickStyle17.xml"/><Relationship Id="rId7" Type="http://schemas.openxmlformats.org/officeDocument/2006/relationships/diagramLayout" Target="../diagrams/layout17.xml"/><Relationship Id="rId6" Type="http://schemas.openxmlformats.org/officeDocument/2006/relationships/diagramData" Target="../diagrams/data17.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2" Type="http://schemas.openxmlformats.org/officeDocument/2006/relationships/slideLayout" Target="../slideLayouts/slideLayout6.xml"/><Relationship Id="rId11" Type="http://schemas.openxmlformats.org/officeDocument/2006/relationships/image" Target="../media/image35.png"/><Relationship Id="rId10" Type="http://schemas.microsoft.com/office/2007/relationships/diagramDrawing" Target="../diagrams/drawing17.xml"/><Relationship Id="rId1" Type="http://schemas.openxmlformats.org/officeDocument/2006/relationships/diagramData" Target="../diagrams/data16.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1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0.png"/><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 Type="http://schemas.openxmlformats.org/officeDocument/2006/relationships/diagramLayout" Target="../diagrams/layout19.xml"/><Relationship Id="rId1" Type="http://schemas.openxmlformats.org/officeDocument/2006/relationships/diagramData" Target="../diagrams/data1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sv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2.png"/><Relationship Id="rId5" Type="http://schemas.microsoft.com/office/2007/relationships/diagramDrawing" Target="../diagrams/drawing21.xml"/><Relationship Id="rId4" Type="http://schemas.openxmlformats.org/officeDocument/2006/relationships/diagramColors" Target="../diagrams/colors21.xml"/><Relationship Id="rId3" Type="http://schemas.openxmlformats.org/officeDocument/2006/relationships/diagramQuickStyle" Target="../diagrams/quickStyle21.xml"/><Relationship Id="rId2" Type="http://schemas.openxmlformats.org/officeDocument/2006/relationships/diagramLayout" Target="../diagrams/layout21.xml"/><Relationship Id="rId1" Type="http://schemas.openxmlformats.org/officeDocument/2006/relationships/diagramData" Target="../diagrams/data21.xml"/></Relationships>
</file>

<file path=ppt/slides/_rels/slide52.xml.rels><?xml version="1.0" encoding="UTF-8" standalone="yes"?>
<Relationships xmlns="http://schemas.openxmlformats.org/package/2006/relationships"><Relationship Id="rId9" Type="http://schemas.openxmlformats.org/officeDocument/2006/relationships/diagramColors" Target="../diagrams/colors23.xml"/><Relationship Id="rId8" Type="http://schemas.openxmlformats.org/officeDocument/2006/relationships/diagramQuickStyle" Target="../diagrams/quickStyle23.xml"/><Relationship Id="rId7" Type="http://schemas.openxmlformats.org/officeDocument/2006/relationships/diagramLayout" Target="../diagrams/layout23.xml"/><Relationship Id="rId6" Type="http://schemas.openxmlformats.org/officeDocument/2006/relationships/diagramData" Target="../diagrams/data23.xml"/><Relationship Id="rId5" Type="http://schemas.microsoft.com/office/2007/relationships/diagramDrawing" Target="../diagrams/drawing22.xml"/><Relationship Id="rId4" Type="http://schemas.openxmlformats.org/officeDocument/2006/relationships/diagramColors" Target="../diagrams/colors22.xml"/><Relationship Id="rId3" Type="http://schemas.openxmlformats.org/officeDocument/2006/relationships/diagramQuickStyle" Target="../diagrams/quickStyle22.xml"/><Relationship Id="rId2" Type="http://schemas.openxmlformats.org/officeDocument/2006/relationships/diagramLayout" Target="../diagrams/layout22.xml"/><Relationship Id="rId12" Type="http://schemas.openxmlformats.org/officeDocument/2006/relationships/slideLayout" Target="../slideLayouts/slideLayout6.xml"/><Relationship Id="rId11" Type="http://schemas.openxmlformats.org/officeDocument/2006/relationships/image" Target="../media/image43.png"/><Relationship Id="rId10" Type="http://schemas.microsoft.com/office/2007/relationships/diagramDrawing" Target="../diagrams/drawing23.xml"/><Relationship Id="rId1" Type="http://schemas.openxmlformats.org/officeDocument/2006/relationships/diagramData" Target="../diagrams/data22.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diagramDrawing" Target="../diagrams/drawing24.xml"/><Relationship Id="rId4" Type="http://schemas.openxmlformats.org/officeDocument/2006/relationships/diagramColors" Target="../diagrams/colors24.xml"/><Relationship Id="rId3" Type="http://schemas.openxmlformats.org/officeDocument/2006/relationships/diagramQuickStyle" Target="../diagrams/quickStyle24.xml"/><Relationship Id="rId2" Type="http://schemas.openxmlformats.org/officeDocument/2006/relationships/diagramLayout" Target="../diagrams/layout24.xml"/><Relationship Id="rId1" Type="http://schemas.openxmlformats.org/officeDocument/2006/relationships/diagramData" Target="../diagrams/data24.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5.png"/><Relationship Id="rId5" Type="http://schemas.microsoft.com/office/2007/relationships/diagramDrawing" Target="../diagrams/drawing25.xml"/><Relationship Id="rId4" Type="http://schemas.openxmlformats.org/officeDocument/2006/relationships/diagramColors" Target="../diagrams/colors25.xml"/><Relationship Id="rId3" Type="http://schemas.openxmlformats.org/officeDocument/2006/relationships/diagramQuickStyle" Target="../diagrams/quickStyle25.xml"/><Relationship Id="rId2" Type="http://schemas.openxmlformats.org/officeDocument/2006/relationships/diagramLayout" Target="../diagrams/layout25.xml"/><Relationship Id="rId1" Type="http://schemas.openxmlformats.org/officeDocument/2006/relationships/diagramData" Target="../diagrams/data2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7.jpeg"/><Relationship Id="rId1" Type="http://schemas.openxmlformats.org/officeDocument/2006/relationships/image" Target="../media/image13.png"/></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8.png"/><Relationship Id="rId5" Type="http://schemas.microsoft.com/office/2007/relationships/diagramDrawing" Target="../diagrams/drawing26.xml"/><Relationship Id="rId4" Type="http://schemas.openxmlformats.org/officeDocument/2006/relationships/diagramColors" Target="../diagrams/colors26.xml"/><Relationship Id="rId3" Type="http://schemas.openxmlformats.org/officeDocument/2006/relationships/diagramQuickStyle" Target="../diagrams/quickStyle26.xml"/><Relationship Id="rId2" Type="http://schemas.openxmlformats.org/officeDocument/2006/relationships/diagramLayout" Target="../diagrams/layout26.xml"/><Relationship Id="rId1" Type="http://schemas.openxmlformats.org/officeDocument/2006/relationships/diagramData" Target="../diagrams/data26.xml"/></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8.png"/><Relationship Id="rId5" Type="http://schemas.microsoft.com/office/2007/relationships/diagramDrawing" Target="../diagrams/drawing27.xml"/><Relationship Id="rId4" Type="http://schemas.openxmlformats.org/officeDocument/2006/relationships/diagramColors" Target="../diagrams/colors27.xml"/><Relationship Id="rId3" Type="http://schemas.openxmlformats.org/officeDocument/2006/relationships/diagramQuickStyle" Target="../diagrams/quickStyle27.xml"/><Relationship Id="rId2" Type="http://schemas.openxmlformats.org/officeDocument/2006/relationships/diagramLayout" Target="../diagrams/layout27.xml"/><Relationship Id="rId1" Type="http://schemas.openxmlformats.org/officeDocument/2006/relationships/diagramData" Target="../diagrams/data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9.png"/><Relationship Id="rId5" Type="http://schemas.microsoft.com/office/2007/relationships/diagramDrawing" Target="../diagrams/drawing28.xml"/><Relationship Id="rId4" Type="http://schemas.openxmlformats.org/officeDocument/2006/relationships/diagramColors" Target="../diagrams/colors28.xml"/><Relationship Id="rId3" Type="http://schemas.openxmlformats.org/officeDocument/2006/relationships/diagramQuickStyle" Target="../diagrams/quickStyle28.xml"/><Relationship Id="rId2" Type="http://schemas.openxmlformats.org/officeDocument/2006/relationships/diagramLayout" Target="../diagrams/layout28.xml"/><Relationship Id="rId1" Type="http://schemas.openxmlformats.org/officeDocument/2006/relationships/diagramData" Target="../diagrams/data28.xml"/></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0.png"/><Relationship Id="rId5" Type="http://schemas.microsoft.com/office/2007/relationships/diagramDrawing" Target="../diagrams/drawing29.xml"/><Relationship Id="rId4" Type="http://schemas.openxmlformats.org/officeDocument/2006/relationships/diagramColors" Target="../diagrams/colors29.xml"/><Relationship Id="rId3" Type="http://schemas.openxmlformats.org/officeDocument/2006/relationships/diagramQuickStyle" Target="../diagrams/quickStyle29.xml"/><Relationship Id="rId2" Type="http://schemas.openxmlformats.org/officeDocument/2006/relationships/diagramLayout" Target="../diagrams/layout29.xml"/><Relationship Id="rId1" Type="http://schemas.openxmlformats.org/officeDocument/2006/relationships/diagramData" Target="../diagrams/data29.xml"/></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1.png"/><Relationship Id="rId5" Type="http://schemas.microsoft.com/office/2007/relationships/diagramDrawing" Target="../diagrams/drawing30.xml"/><Relationship Id="rId4" Type="http://schemas.openxmlformats.org/officeDocument/2006/relationships/diagramColors" Target="../diagrams/colors30.xml"/><Relationship Id="rId3" Type="http://schemas.openxmlformats.org/officeDocument/2006/relationships/diagramQuickStyle" Target="../diagrams/quickStyle30.xml"/><Relationship Id="rId2" Type="http://schemas.openxmlformats.org/officeDocument/2006/relationships/diagramLayout" Target="../diagrams/layout30.xml"/><Relationship Id="rId1" Type="http://schemas.openxmlformats.org/officeDocument/2006/relationships/diagramData" Target="../diagrams/data30.xml"/></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2.png"/><Relationship Id="rId5" Type="http://schemas.microsoft.com/office/2007/relationships/diagramDrawing" Target="../diagrams/drawing31.xml"/><Relationship Id="rId4" Type="http://schemas.openxmlformats.org/officeDocument/2006/relationships/diagramColors" Target="../diagrams/colors31.xml"/><Relationship Id="rId3" Type="http://schemas.openxmlformats.org/officeDocument/2006/relationships/diagramQuickStyle" Target="../diagrams/quickStyle31.xml"/><Relationship Id="rId2" Type="http://schemas.openxmlformats.org/officeDocument/2006/relationships/diagramLayout" Target="../diagrams/layout31.xml"/><Relationship Id="rId1" Type="http://schemas.openxmlformats.org/officeDocument/2006/relationships/diagramData" Target="../diagrams/data31.xml"/></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3.png"/><Relationship Id="rId5" Type="http://schemas.microsoft.com/office/2007/relationships/diagramDrawing" Target="../diagrams/drawing32.xml"/><Relationship Id="rId4" Type="http://schemas.openxmlformats.org/officeDocument/2006/relationships/diagramColors" Target="../diagrams/colors32.xml"/><Relationship Id="rId3" Type="http://schemas.openxmlformats.org/officeDocument/2006/relationships/diagramQuickStyle" Target="../diagrams/quickStyle32.xml"/><Relationship Id="rId2" Type="http://schemas.openxmlformats.org/officeDocument/2006/relationships/diagramLayout" Target="../diagrams/layout32.xml"/><Relationship Id="rId1" Type="http://schemas.openxmlformats.org/officeDocument/2006/relationships/diagramData" Target="../diagrams/data32.xml"/></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4.png"/><Relationship Id="rId5" Type="http://schemas.microsoft.com/office/2007/relationships/diagramDrawing" Target="../diagrams/drawing33.xml"/><Relationship Id="rId4" Type="http://schemas.openxmlformats.org/officeDocument/2006/relationships/diagramColors" Target="../diagrams/colors33.xml"/><Relationship Id="rId3" Type="http://schemas.openxmlformats.org/officeDocument/2006/relationships/diagramQuickStyle" Target="../diagrams/quickStyle33.xml"/><Relationship Id="rId2" Type="http://schemas.openxmlformats.org/officeDocument/2006/relationships/diagramLayout" Target="../diagrams/layout33.xml"/><Relationship Id="rId1" Type="http://schemas.openxmlformats.org/officeDocument/2006/relationships/diagramData" Target="../diagrams/data33.xml"/></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4.png"/><Relationship Id="rId5" Type="http://schemas.microsoft.com/office/2007/relationships/diagramDrawing" Target="../diagrams/drawing34.xml"/><Relationship Id="rId4" Type="http://schemas.openxmlformats.org/officeDocument/2006/relationships/diagramColors" Target="../diagrams/colors34.xml"/><Relationship Id="rId3" Type="http://schemas.openxmlformats.org/officeDocument/2006/relationships/diagramQuickStyle" Target="../diagrams/quickStyle34.xml"/><Relationship Id="rId2" Type="http://schemas.openxmlformats.org/officeDocument/2006/relationships/diagramLayout" Target="../diagrams/layout34.xml"/><Relationship Id="rId1" Type="http://schemas.openxmlformats.org/officeDocument/2006/relationships/diagramData" Target="../diagrams/data34.xml"/></Relationships>
</file>

<file path=ppt/slides/_rels/slide6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5.png"/><Relationship Id="rId5" Type="http://schemas.microsoft.com/office/2007/relationships/diagramDrawing" Target="../diagrams/drawing35.xml"/><Relationship Id="rId4" Type="http://schemas.openxmlformats.org/officeDocument/2006/relationships/diagramColors" Target="../diagrams/colors35.xml"/><Relationship Id="rId3" Type="http://schemas.openxmlformats.org/officeDocument/2006/relationships/diagramQuickStyle" Target="../diagrams/quickStyle35.xml"/><Relationship Id="rId2" Type="http://schemas.openxmlformats.org/officeDocument/2006/relationships/diagramLayout" Target="../diagrams/layout35.xml"/><Relationship Id="rId1" Type="http://schemas.openxmlformats.org/officeDocument/2006/relationships/diagramData" Target="../diagrams/data35.xml"/></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6.png"/><Relationship Id="rId5" Type="http://schemas.microsoft.com/office/2007/relationships/diagramDrawing" Target="../diagrams/drawing36.xml"/><Relationship Id="rId4" Type="http://schemas.openxmlformats.org/officeDocument/2006/relationships/diagramColors" Target="../diagrams/colors36.xml"/><Relationship Id="rId3" Type="http://schemas.openxmlformats.org/officeDocument/2006/relationships/diagramQuickStyle" Target="../diagrams/quickStyle36.xml"/><Relationship Id="rId2" Type="http://schemas.openxmlformats.org/officeDocument/2006/relationships/diagramLayout" Target="../diagrams/layout36.xml"/><Relationship Id="rId1" Type="http://schemas.openxmlformats.org/officeDocument/2006/relationships/diagramData" Target="../diagrams/data36.xml"/></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7.png"/><Relationship Id="rId5" Type="http://schemas.microsoft.com/office/2007/relationships/diagramDrawing" Target="../diagrams/drawing37.xml"/><Relationship Id="rId4" Type="http://schemas.openxmlformats.org/officeDocument/2006/relationships/diagramColors" Target="../diagrams/colors37.xml"/><Relationship Id="rId3" Type="http://schemas.openxmlformats.org/officeDocument/2006/relationships/diagramQuickStyle" Target="../diagrams/quickStyle37.xml"/><Relationship Id="rId2" Type="http://schemas.openxmlformats.org/officeDocument/2006/relationships/diagramLayout" Target="../diagrams/layout37.xml"/><Relationship Id="rId1" Type="http://schemas.openxmlformats.org/officeDocument/2006/relationships/diagramData" Target="../diagrams/data37.xml"/></Relationships>
</file>

<file path=ppt/slides/_rels/slide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3.xml"/><Relationship Id="rId17" Type="http://schemas.openxmlformats.org/officeDocument/2006/relationships/slideLayout" Target="../slideLayouts/slideLayout1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13.png"/></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58.jpeg"/><Relationship Id="rId5" Type="http://schemas.microsoft.com/office/2007/relationships/diagramDrawing" Target="../diagrams/drawing38.xml"/><Relationship Id="rId4" Type="http://schemas.openxmlformats.org/officeDocument/2006/relationships/diagramColors" Target="../diagrams/colors38.xml"/><Relationship Id="rId3" Type="http://schemas.openxmlformats.org/officeDocument/2006/relationships/diagramQuickStyle" Target="../diagrams/quickStyle38.xml"/><Relationship Id="rId2" Type="http://schemas.openxmlformats.org/officeDocument/2006/relationships/diagramLayout" Target="../diagrams/layout38.xml"/><Relationship Id="rId1" Type="http://schemas.openxmlformats.org/officeDocument/2006/relationships/diagramData" Target="../diagrams/data38.xml"/></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image" Target="../media/image59.jpeg"/></Relationships>
</file>

<file path=ppt/slides/_rels/slide7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60.jpeg"/><Relationship Id="rId5" Type="http://schemas.microsoft.com/office/2007/relationships/diagramDrawing" Target="../diagrams/drawing40.xml"/><Relationship Id="rId4" Type="http://schemas.openxmlformats.org/officeDocument/2006/relationships/diagramColors" Target="../diagrams/colors40.xml"/><Relationship Id="rId3" Type="http://schemas.openxmlformats.org/officeDocument/2006/relationships/diagramQuickStyle" Target="../diagrams/quickStyle40.xml"/><Relationship Id="rId2" Type="http://schemas.openxmlformats.org/officeDocument/2006/relationships/diagramLayout" Target="../diagrams/layout40.xml"/><Relationship Id="rId1" Type="http://schemas.openxmlformats.org/officeDocument/2006/relationships/diagramData" Target="../diagrams/data40.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1.png"/><Relationship Id="rId1" Type="http://schemas.openxmlformats.org/officeDocument/2006/relationships/image" Target="../media/image13.png"/></Relationships>
</file>

<file path=ppt/slides/_rels/slide7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image" Target="../media/image62.png"/></Relationships>
</file>

<file path=ppt/slides/_rels/slide77.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image" Target="../media/image63.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image" Target="../media/image64.png"/></Relationships>
</file>

<file path=ppt/slides/_rels/slide7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image" Target="../media/image66.png"/></Relationships>
</file>

<file path=ppt/slides/_rels/slide8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image" Target="../media/image6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87.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image" Target="../media/image73.png"/></Relationships>
</file>

<file path=ppt/slides/_rels/slide88.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image" Target="../media/image74.png"/></Relationships>
</file>

<file path=ppt/slides/_rels/slide89.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7.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9.jpeg"/><Relationship Id="rId1" Type="http://schemas.openxmlformats.org/officeDocument/2006/relationships/image" Target="../media/image13.png"/></Relationships>
</file>

<file path=ppt/slides/_rels/slide95.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image" Target="../media/image80.png"/></Relationships>
</file>

<file path=ppt/slides/_rels/slide9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image" Target="../media/image81.png"/></Relationships>
</file>

<file path=ppt/slides/_rels/slide97.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image" Target="../media/image82.png"/></Relationships>
</file>

<file path=ppt/slides/_rels/slide98.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image" Target="../media/image83.png"/></Relationships>
</file>

<file path=ppt/slides/_rels/slide99.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93096" y="1820974"/>
            <a:ext cx="10389136" cy="2123658"/>
          </a:xfrm>
          <a:prstGeom prst="rect">
            <a:avLst/>
          </a:prstGeom>
          <a:noFill/>
        </p:spPr>
        <p:txBody>
          <a:bodyPr wrap="square">
            <a:spAutoFit/>
          </a:bodyPr>
          <a:lstStyle/>
          <a:p>
            <a:r>
              <a:rPr lang="en-US" sz="6600" b="1" i="1" kern="1200" dirty="0">
                <a:solidFill>
                  <a:schemeClr val="accent1">
                    <a:lumMod val="75000"/>
                  </a:schemeClr>
                </a:solidFill>
                <a:latin typeface="Blinker" panose="020B0604020202020204" charset="0"/>
                <a:ea typeface="Calibri" panose="020F0502020204030204" pitchFamily="34" charset="0"/>
                <a:cs typeface="Times New Roman" panose="02020603050405020304" pitchFamily="18" charset="0"/>
              </a:rPr>
              <a:t>Vulnerability Assessment and Penetration Testing</a:t>
            </a:r>
            <a:endParaRPr lang="en-US" sz="6600" b="1" i="1" dirty="0">
              <a:solidFill>
                <a:schemeClr val="accent1">
                  <a:lumMod val="75000"/>
                </a:schemeClr>
              </a:solidFill>
              <a:latin typeface="Blinker" panose="020B060402020202020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79896" y="2044460"/>
            <a:ext cx="3071003" cy="1815882"/>
          </a:xfrm>
          <a:prstGeom prst="rect">
            <a:avLst/>
          </a:prstGeom>
          <a:noFill/>
        </p:spPr>
        <p:txBody>
          <a:bodyPr wrap="square" rtlCol="0">
            <a:spAutoFit/>
          </a:bodyPr>
          <a:lstStyle/>
          <a:p>
            <a:r>
              <a:rPr lang="en-US" sz="2800" dirty="0">
                <a:latin typeface="Roboto" panose="02000000000000000000" pitchFamily="2" charset="0"/>
                <a:ea typeface="Roboto" panose="02000000000000000000" pitchFamily="2" charset="0"/>
                <a:cs typeface="Roboto" panose="02000000000000000000" pitchFamily="2" charset="0"/>
              </a:rPr>
              <a:t>VAPT </a:t>
            </a:r>
            <a:endParaRPr lang="en-US" sz="2800" dirty="0">
              <a:latin typeface="Roboto" panose="02000000000000000000" pitchFamily="2" charset="0"/>
              <a:ea typeface="Roboto" panose="02000000000000000000" pitchFamily="2" charset="0"/>
              <a:cs typeface="Roboto" panose="02000000000000000000" pitchFamily="2" charset="0"/>
            </a:endParaRPr>
          </a:p>
          <a:p>
            <a:r>
              <a:rPr lang="en-US" sz="2800" dirty="0">
                <a:latin typeface="Roboto" panose="02000000000000000000" pitchFamily="2" charset="0"/>
                <a:ea typeface="Roboto" panose="02000000000000000000" pitchFamily="2" charset="0"/>
                <a:cs typeface="Roboto" panose="02000000000000000000" pitchFamily="2" charset="0"/>
              </a:rPr>
              <a:t>Main function and Advanced Functions</a:t>
            </a:r>
            <a:endParaRPr lang="en-US" sz="2800" dirty="0">
              <a:latin typeface="Roboto" panose="02000000000000000000" pitchFamily="2" charset="0"/>
              <a:ea typeface="Roboto" panose="02000000000000000000" pitchFamily="2" charset="0"/>
              <a:cs typeface="Roboto" panose="02000000000000000000" pitchFamily="2" charset="0"/>
            </a:endParaRPr>
          </a:p>
        </p:txBody>
      </p:sp>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93434" y="1471769"/>
            <a:ext cx="5434641" cy="319512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27203" y="1186962"/>
            <a:ext cx="8912848" cy="478137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4018469" y="591252"/>
          <a:ext cx="4067139" cy="400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88363" y="1157695"/>
            <a:ext cx="9107053" cy="48855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503010" y="522410"/>
          <a:ext cx="7309205" cy="45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7666" y="1476776"/>
            <a:ext cx="8663443" cy="464757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1755914" y="727686"/>
          <a:ext cx="9066946" cy="511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1"/>
          <p:cNvSpPr txBox="1">
            <a:spLocks noGrp="1"/>
          </p:cNvSpPr>
          <p:nvPr>
            <p:ph type="title"/>
          </p:nvPr>
        </p:nvSpPr>
        <p:spPr>
          <a:xfrm>
            <a:off x="960000" y="487680"/>
            <a:ext cx="10272000" cy="731600"/>
          </a:xfrm>
          <a:prstGeom prst="rect">
            <a:avLst/>
          </a:prstGeom>
        </p:spPr>
        <p:txBody>
          <a:bodyPr spcFirstLastPara="1" wrap="square" lIns="121900" tIns="121900" rIns="121900" bIns="121900" anchor="t" anchorCtr="0">
            <a:noAutofit/>
          </a:bodyPr>
          <a:lstStyle/>
          <a:p>
            <a:r>
              <a:rPr lang="en-US" dirty="0"/>
              <a:t>Cross Site Scripting (XSS) Prevention</a:t>
            </a:r>
            <a:endParaRPr dirty="0"/>
          </a:p>
        </p:txBody>
      </p:sp>
      <p:sp>
        <p:nvSpPr>
          <p:cNvPr id="440" name="Google Shape;440;p41"/>
          <p:cNvSpPr/>
          <p:nvPr/>
        </p:nvSpPr>
        <p:spPr>
          <a:xfrm>
            <a:off x="6353187" y="3972844"/>
            <a:ext cx="1012000" cy="1012000"/>
          </a:xfrm>
          <a:prstGeom prst="roundRect">
            <a:avLst>
              <a:gd name="adj" fmla="val 50000"/>
            </a:avLst>
          </a:prstGeom>
          <a:solidFill>
            <a:srgbClr val="FA0000"/>
          </a:solidFill>
          <a:ln>
            <a:noFill/>
          </a:ln>
        </p:spPr>
        <p:txBody>
          <a:bodyPr spcFirstLastPara="1" wrap="square" lIns="121900" tIns="121900" rIns="121900" bIns="121900" anchor="ctr" anchorCtr="0">
            <a:noAutofit/>
          </a:bodyPr>
          <a:lstStyle/>
          <a:p>
            <a:endParaRPr sz="2400"/>
          </a:p>
        </p:txBody>
      </p:sp>
      <p:sp>
        <p:nvSpPr>
          <p:cNvPr id="441" name="Google Shape;441;p41"/>
          <p:cNvSpPr/>
          <p:nvPr/>
        </p:nvSpPr>
        <p:spPr>
          <a:xfrm>
            <a:off x="4742553" y="3972844"/>
            <a:ext cx="1012000" cy="101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442" name="Google Shape;442;p41"/>
          <p:cNvSpPr/>
          <p:nvPr/>
        </p:nvSpPr>
        <p:spPr>
          <a:xfrm>
            <a:off x="6353187" y="2252952"/>
            <a:ext cx="1012000" cy="10120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443" name="Google Shape;443;p41"/>
          <p:cNvSpPr/>
          <p:nvPr/>
        </p:nvSpPr>
        <p:spPr>
          <a:xfrm>
            <a:off x="4742553" y="2252952"/>
            <a:ext cx="1012000" cy="10120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445" name="Google Shape;445;p41"/>
          <p:cNvSpPr txBox="1"/>
          <p:nvPr/>
        </p:nvSpPr>
        <p:spPr>
          <a:xfrm>
            <a:off x="1503899" y="2474044"/>
            <a:ext cx="3120800" cy="487600"/>
          </a:xfrm>
          <a:prstGeom prst="rect">
            <a:avLst/>
          </a:prstGeom>
          <a:noFill/>
          <a:ln>
            <a:noFill/>
          </a:ln>
        </p:spPr>
        <p:txBody>
          <a:bodyPr spcFirstLastPara="1" wrap="square" lIns="121900" tIns="121900" rIns="121900" bIns="121900" anchor="b" anchorCtr="0">
            <a:noAutofit/>
          </a:bodyPr>
          <a:lstStyle/>
          <a:p>
            <a:pPr lvl="0" algn="r"/>
            <a:r>
              <a:rPr lang="en-US" sz="1600" b="1" dirty="0">
                <a:latin typeface="Quicksand" panose="020B0604020202020204" charset="0"/>
              </a:rPr>
              <a:t>Output Encoding</a:t>
            </a:r>
            <a:endParaRPr lang="en-US" sz="1600" b="1" dirty="0">
              <a:latin typeface="Quicksand" panose="020B0604020202020204" charset="0"/>
            </a:endParaRPr>
          </a:p>
        </p:txBody>
      </p:sp>
      <p:sp>
        <p:nvSpPr>
          <p:cNvPr id="447" name="Google Shape;447;p41"/>
          <p:cNvSpPr txBox="1"/>
          <p:nvPr/>
        </p:nvSpPr>
        <p:spPr>
          <a:xfrm flipH="1">
            <a:off x="7678354" y="2930114"/>
            <a:ext cx="3121200" cy="487600"/>
          </a:xfrm>
          <a:prstGeom prst="rect">
            <a:avLst/>
          </a:prstGeom>
          <a:noFill/>
          <a:ln>
            <a:noFill/>
          </a:ln>
        </p:spPr>
        <p:txBody>
          <a:bodyPr spcFirstLastPara="1" wrap="square" lIns="121900" tIns="121900" rIns="121900" bIns="121900" anchor="b" anchorCtr="0">
            <a:noAutofit/>
          </a:bodyPr>
          <a:lstStyle/>
          <a:p>
            <a:pPr lvl="0"/>
            <a:r>
              <a:rPr lang="en-US" sz="1600" b="1" dirty="0">
                <a:latin typeface="Quicksand" panose="020B0604020202020204" charset="0"/>
              </a:rPr>
              <a:t>Avoid Inserting Untrusted Data Except in Allowed Locations like HTML Entity and HTML Attribute etc..      </a:t>
            </a:r>
            <a:endParaRPr lang="en-US" sz="1600" b="1" dirty="0">
              <a:latin typeface="Quicksand" panose="020B0604020202020204" charset="0"/>
            </a:endParaRPr>
          </a:p>
        </p:txBody>
      </p:sp>
      <p:sp>
        <p:nvSpPr>
          <p:cNvPr id="448" name="Google Shape;448;p41"/>
          <p:cNvSpPr txBox="1"/>
          <p:nvPr/>
        </p:nvSpPr>
        <p:spPr>
          <a:xfrm>
            <a:off x="1503899" y="4202761"/>
            <a:ext cx="3120800" cy="487600"/>
          </a:xfrm>
          <a:prstGeom prst="rect">
            <a:avLst/>
          </a:prstGeom>
          <a:noFill/>
          <a:ln>
            <a:noFill/>
          </a:ln>
        </p:spPr>
        <p:txBody>
          <a:bodyPr spcFirstLastPara="1" wrap="square" lIns="121900" tIns="121900" rIns="121900" bIns="121900" anchor="b" anchorCtr="0">
            <a:noAutofit/>
          </a:bodyPr>
          <a:lstStyle/>
          <a:p>
            <a:pPr lvl="0" algn="r"/>
            <a:r>
              <a:rPr lang="en-US" sz="1600" b="1" dirty="0">
                <a:latin typeface="Quicksand" panose="020B0604020202020204" charset="0"/>
              </a:rPr>
              <a:t>Implement Input Validation</a:t>
            </a:r>
            <a:endParaRPr lang="en-US" sz="1600" b="1" dirty="0">
              <a:latin typeface="Quicksand" panose="020B0604020202020204" charset="0"/>
            </a:endParaRPr>
          </a:p>
        </p:txBody>
      </p:sp>
      <p:sp>
        <p:nvSpPr>
          <p:cNvPr id="450" name="Google Shape;450;p41"/>
          <p:cNvSpPr txBox="1"/>
          <p:nvPr/>
        </p:nvSpPr>
        <p:spPr>
          <a:xfrm flipH="1">
            <a:off x="7587221" y="4202763"/>
            <a:ext cx="3121200" cy="487600"/>
          </a:xfrm>
          <a:prstGeom prst="rect">
            <a:avLst/>
          </a:prstGeom>
          <a:noFill/>
          <a:ln>
            <a:noFill/>
          </a:ln>
        </p:spPr>
        <p:txBody>
          <a:bodyPr spcFirstLastPara="1" wrap="square" lIns="121900" tIns="121900" rIns="121900" bIns="121900" anchor="b" anchorCtr="0">
            <a:noAutofit/>
          </a:bodyPr>
          <a:lstStyle/>
          <a:p>
            <a:pPr lvl="0"/>
            <a:r>
              <a:rPr lang="en-US" sz="1600" b="1" dirty="0">
                <a:latin typeface="Quicksand" panose="020B0604020202020204" charset="0"/>
              </a:rPr>
              <a:t>Use Security Headers</a:t>
            </a:r>
            <a:endParaRPr lang="en-US" sz="1600" b="1" dirty="0">
              <a:latin typeface="Quicksand" panose="020B0604020202020204" charset="0"/>
            </a:endParaRPr>
          </a:p>
        </p:txBody>
      </p:sp>
      <p:cxnSp>
        <p:nvCxnSpPr>
          <p:cNvPr id="452" name="Google Shape;452;p41"/>
          <p:cNvCxnSpPr>
            <a:stCxn id="443" idx="0"/>
            <a:endCxn id="442" idx="0"/>
          </p:cNvCxnSpPr>
          <p:nvPr/>
        </p:nvCxnSpPr>
        <p:spPr>
          <a:xfrm rot="-5400000" flipH="1">
            <a:off x="6053553" y="1447952"/>
            <a:ext cx="800" cy="16108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453" name="Google Shape;453;p41"/>
          <p:cNvCxnSpPr>
            <a:stCxn id="442" idx="2"/>
            <a:endCxn id="440" idx="0"/>
          </p:cNvCxnSpPr>
          <p:nvPr/>
        </p:nvCxnSpPr>
        <p:spPr>
          <a:xfrm rot="-5400000" flipH="1">
            <a:off x="6505587" y="3618552"/>
            <a:ext cx="708000" cy="800"/>
          </a:xfrm>
          <a:prstGeom prst="bentConnector3">
            <a:avLst>
              <a:gd name="adj1" fmla="val 49992"/>
            </a:avLst>
          </a:prstGeom>
          <a:noFill/>
          <a:ln w="19050" cap="flat" cmpd="sng">
            <a:solidFill>
              <a:schemeClr val="dk1"/>
            </a:solidFill>
            <a:prstDash val="solid"/>
            <a:round/>
            <a:headEnd type="none" w="med" len="med"/>
            <a:tailEnd type="none" w="med" len="med"/>
          </a:ln>
        </p:spPr>
      </p:cxnSp>
      <p:cxnSp>
        <p:nvCxnSpPr>
          <p:cNvPr id="454" name="Google Shape;454;p41"/>
          <p:cNvCxnSpPr>
            <a:stCxn id="440" idx="2"/>
            <a:endCxn id="441" idx="2"/>
          </p:cNvCxnSpPr>
          <p:nvPr/>
        </p:nvCxnSpPr>
        <p:spPr>
          <a:xfrm rot="5400000">
            <a:off x="6053387" y="4179844"/>
            <a:ext cx="800" cy="16108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455" name="Google Shape;455;p41"/>
          <p:cNvCxnSpPr>
            <a:stCxn id="441" idx="0"/>
            <a:endCxn id="443" idx="2"/>
          </p:cNvCxnSpPr>
          <p:nvPr/>
        </p:nvCxnSpPr>
        <p:spPr>
          <a:xfrm rot="-5400000">
            <a:off x="4894953" y="3618444"/>
            <a:ext cx="708000" cy="800"/>
          </a:xfrm>
          <a:prstGeom prst="bentConnector3">
            <a:avLst>
              <a:gd name="adj1" fmla="val 49992"/>
            </a:avLst>
          </a:prstGeom>
          <a:noFill/>
          <a:ln w="19050" cap="flat" cmpd="sng">
            <a:solidFill>
              <a:schemeClr val="dk1"/>
            </a:solidFill>
            <a:prstDash val="solid"/>
            <a:round/>
            <a:headEnd type="none" w="med" len="med"/>
            <a:tailEnd type="none" w="med" len="med"/>
          </a:ln>
        </p:spPr>
      </p:cxnSp>
      <p:grpSp>
        <p:nvGrpSpPr>
          <p:cNvPr id="456" name="Google Shape;456;p41"/>
          <p:cNvGrpSpPr/>
          <p:nvPr/>
        </p:nvGrpSpPr>
        <p:grpSpPr>
          <a:xfrm>
            <a:off x="5056195" y="4307682"/>
            <a:ext cx="384739" cy="342324"/>
            <a:chOff x="4821025" y="1348700"/>
            <a:chExt cx="269400" cy="239700"/>
          </a:xfrm>
        </p:grpSpPr>
        <p:sp>
          <p:nvSpPr>
            <p:cNvPr id="457" name="Google Shape;457;p41"/>
            <p:cNvSpPr/>
            <p:nvPr/>
          </p:nvSpPr>
          <p:spPr>
            <a:xfrm>
              <a:off x="4821025" y="1348700"/>
              <a:ext cx="269400" cy="239700"/>
            </a:xfrm>
            <a:custGeom>
              <a:avLst/>
              <a:gdLst/>
              <a:ahLst/>
              <a:cxnLst/>
              <a:rect l="l" t="t" r="r" b="b"/>
              <a:pathLst>
                <a:path w="10776" h="9588" extrusionOk="0">
                  <a:moveTo>
                    <a:pt x="6590" y="7055"/>
                  </a:moveTo>
                  <a:lnTo>
                    <a:pt x="7029" y="8295"/>
                  </a:lnTo>
                  <a:lnTo>
                    <a:pt x="3747" y="8295"/>
                  </a:lnTo>
                  <a:lnTo>
                    <a:pt x="4186" y="7055"/>
                  </a:lnTo>
                  <a:close/>
                  <a:moveTo>
                    <a:pt x="465" y="0"/>
                  </a:moveTo>
                  <a:lnTo>
                    <a:pt x="362" y="26"/>
                  </a:lnTo>
                  <a:lnTo>
                    <a:pt x="284" y="52"/>
                  </a:lnTo>
                  <a:lnTo>
                    <a:pt x="207" y="78"/>
                  </a:lnTo>
                  <a:lnTo>
                    <a:pt x="129" y="155"/>
                  </a:lnTo>
                  <a:lnTo>
                    <a:pt x="78" y="207"/>
                  </a:lnTo>
                  <a:lnTo>
                    <a:pt x="26" y="310"/>
                  </a:lnTo>
                  <a:lnTo>
                    <a:pt x="0" y="388"/>
                  </a:lnTo>
                  <a:lnTo>
                    <a:pt x="0" y="491"/>
                  </a:lnTo>
                  <a:lnTo>
                    <a:pt x="0" y="6590"/>
                  </a:lnTo>
                  <a:lnTo>
                    <a:pt x="0" y="6693"/>
                  </a:lnTo>
                  <a:lnTo>
                    <a:pt x="26" y="6771"/>
                  </a:lnTo>
                  <a:lnTo>
                    <a:pt x="78" y="6848"/>
                  </a:lnTo>
                  <a:lnTo>
                    <a:pt x="129" y="6926"/>
                  </a:lnTo>
                  <a:lnTo>
                    <a:pt x="207" y="6977"/>
                  </a:lnTo>
                  <a:lnTo>
                    <a:pt x="284" y="7029"/>
                  </a:lnTo>
                  <a:lnTo>
                    <a:pt x="362" y="7055"/>
                  </a:lnTo>
                  <a:lnTo>
                    <a:pt x="3851" y="7055"/>
                  </a:lnTo>
                  <a:lnTo>
                    <a:pt x="3411" y="8295"/>
                  </a:lnTo>
                  <a:lnTo>
                    <a:pt x="2558" y="8295"/>
                  </a:lnTo>
                  <a:lnTo>
                    <a:pt x="2429" y="8347"/>
                  </a:lnTo>
                  <a:lnTo>
                    <a:pt x="2326" y="8399"/>
                  </a:lnTo>
                  <a:lnTo>
                    <a:pt x="2223" y="8476"/>
                  </a:lnTo>
                  <a:lnTo>
                    <a:pt x="2145" y="8580"/>
                  </a:lnTo>
                  <a:lnTo>
                    <a:pt x="2067" y="8709"/>
                  </a:lnTo>
                  <a:lnTo>
                    <a:pt x="2042" y="8838"/>
                  </a:lnTo>
                  <a:lnTo>
                    <a:pt x="2016" y="8967"/>
                  </a:lnTo>
                  <a:lnTo>
                    <a:pt x="2016" y="9226"/>
                  </a:lnTo>
                  <a:lnTo>
                    <a:pt x="2042" y="9381"/>
                  </a:lnTo>
                  <a:lnTo>
                    <a:pt x="2119" y="9484"/>
                  </a:lnTo>
                  <a:lnTo>
                    <a:pt x="2248" y="9562"/>
                  </a:lnTo>
                  <a:lnTo>
                    <a:pt x="2378" y="9587"/>
                  </a:lnTo>
                  <a:lnTo>
                    <a:pt x="6951" y="9587"/>
                  </a:lnTo>
                  <a:lnTo>
                    <a:pt x="7003" y="9562"/>
                  </a:lnTo>
                  <a:lnTo>
                    <a:pt x="7029" y="9510"/>
                  </a:lnTo>
                  <a:lnTo>
                    <a:pt x="7029" y="9432"/>
                  </a:lnTo>
                  <a:lnTo>
                    <a:pt x="7029" y="9381"/>
                  </a:lnTo>
                  <a:lnTo>
                    <a:pt x="7003" y="9329"/>
                  </a:lnTo>
                  <a:lnTo>
                    <a:pt x="6951" y="9303"/>
                  </a:lnTo>
                  <a:lnTo>
                    <a:pt x="6874" y="9277"/>
                  </a:lnTo>
                  <a:lnTo>
                    <a:pt x="2378" y="9277"/>
                  </a:lnTo>
                  <a:lnTo>
                    <a:pt x="2352" y="9251"/>
                  </a:lnTo>
                  <a:lnTo>
                    <a:pt x="2326" y="9226"/>
                  </a:lnTo>
                  <a:lnTo>
                    <a:pt x="2326" y="8967"/>
                  </a:lnTo>
                  <a:lnTo>
                    <a:pt x="2352" y="8812"/>
                  </a:lnTo>
                  <a:lnTo>
                    <a:pt x="2455" y="8709"/>
                  </a:lnTo>
                  <a:lnTo>
                    <a:pt x="2558" y="8631"/>
                  </a:lnTo>
                  <a:lnTo>
                    <a:pt x="2714" y="8605"/>
                  </a:lnTo>
                  <a:lnTo>
                    <a:pt x="8063" y="8605"/>
                  </a:lnTo>
                  <a:lnTo>
                    <a:pt x="8218" y="8631"/>
                  </a:lnTo>
                  <a:lnTo>
                    <a:pt x="8321" y="8709"/>
                  </a:lnTo>
                  <a:lnTo>
                    <a:pt x="8399" y="8812"/>
                  </a:lnTo>
                  <a:lnTo>
                    <a:pt x="8450" y="8967"/>
                  </a:lnTo>
                  <a:lnTo>
                    <a:pt x="8450" y="9226"/>
                  </a:lnTo>
                  <a:lnTo>
                    <a:pt x="8424" y="9251"/>
                  </a:lnTo>
                  <a:lnTo>
                    <a:pt x="8373" y="9277"/>
                  </a:lnTo>
                  <a:lnTo>
                    <a:pt x="7572" y="9277"/>
                  </a:lnTo>
                  <a:lnTo>
                    <a:pt x="7520" y="9303"/>
                  </a:lnTo>
                  <a:lnTo>
                    <a:pt x="7468" y="9329"/>
                  </a:lnTo>
                  <a:lnTo>
                    <a:pt x="7417" y="9381"/>
                  </a:lnTo>
                  <a:lnTo>
                    <a:pt x="7417" y="9432"/>
                  </a:lnTo>
                  <a:lnTo>
                    <a:pt x="7417" y="9510"/>
                  </a:lnTo>
                  <a:lnTo>
                    <a:pt x="7468" y="9562"/>
                  </a:lnTo>
                  <a:lnTo>
                    <a:pt x="7520" y="9587"/>
                  </a:lnTo>
                  <a:lnTo>
                    <a:pt x="8373" y="9587"/>
                  </a:lnTo>
                  <a:lnTo>
                    <a:pt x="8528" y="9562"/>
                  </a:lnTo>
                  <a:lnTo>
                    <a:pt x="8657" y="9484"/>
                  </a:lnTo>
                  <a:lnTo>
                    <a:pt x="8734" y="9381"/>
                  </a:lnTo>
                  <a:lnTo>
                    <a:pt x="8760" y="9226"/>
                  </a:lnTo>
                  <a:lnTo>
                    <a:pt x="8760" y="8967"/>
                  </a:lnTo>
                  <a:lnTo>
                    <a:pt x="8734" y="8838"/>
                  </a:lnTo>
                  <a:lnTo>
                    <a:pt x="8709" y="8709"/>
                  </a:lnTo>
                  <a:lnTo>
                    <a:pt x="8631" y="8580"/>
                  </a:lnTo>
                  <a:lnTo>
                    <a:pt x="8554" y="8476"/>
                  </a:lnTo>
                  <a:lnTo>
                    <a:pt x="8450" y="8399"/>
                  </a:lnTo>
                  <a:lnTo>
                    <a:pt x="8347" y="8347"/>
                  </a:lnTo>
                  <a:lnTo>
                    <a:pt x="8218" y="8295"/>
                  </a:lnTo>
                  <a:lnTo>
                    <a:pt x="7365" y="8295"/>
                  </a:lnTo>
                  <a:lnTo>
                    <a:pt x="6926" y="7055"/>
                  </a:lnTo>
                  <a:lnTo>
                    <a:pt x="10414" y="7055"/>
                  </a:lnTo>
                  <a:lnTo>
                    <a:pt x="10492" y="7029"/>
                  </a:lnTo>
                  <a:lnTo>
                    <a:pt x="10569" y="6977"/>
                  </a:lnTo>
                  <a:lnTo>
                    <a:pt x="10647" y="6926"/>
                  </a:lnTo>
                  <a:lnTo>
                    <a:pt x="10698" y="6848"/>
                  </a:lnTo>
                  <a:lnTo>
                    <a:pt x="10750" y="6771"/>
                  </a:lnTo>
                  <a:lnTo>
                    <a:pt x="10776" y="6693"/>
                  </a:lnTo>
                  <a:lnTo>
                    <a:pt x="10776" y="6590"/>
                  </a:lnTo>
                  <a:lnTo>
                    <a:pt x="10776" y="491"/>
                  </a:lnTo>
                  <a:lnTo>
                    <a:pt x="10776" y="388"/>
                  </a:lnTo>
                  <a:lnTo>
                    <a:pt x="10750" y="310"/>
                  </a:lnTo>
                  <a:lnTo>
                    <a:pt x="10698" y="207"/>
                  </a:lnTo>
                  <a:lnTo>
                    <a:pt x="10647" y="155"/>
                  </a:lnTo>
                  <a:lnTo>
                    <a:pt x="10569" y="78"/>
                  </a:lnTo>
                  <a:lnTo>
                    <a:pt x="10492" y="52"/>
                  </a:lnTo>
                  <a:lnTo>
                    <a:pt x="10414" y="26"/>
                  </a:lnTo>
                  <a:lnTo>
                    <a:pt x="10311" y="0"/>
                  </a:lnTo>
                  <a:lnTo>
                    <a:pt x="8709" y="0"/>
                  </a:lnTo>
                  <a:lnTo>
                    <a:pt x="8657" y="26"/>
                  </a:lnTo>
                  <a:lnTo>
                    <a:pt x="8605" y="52"/>
                  </a:lnTo>
                  <a:lnTo>
                    <a:pt x="8554" y="104"/>
                  </a:lnTo>
                  <a:lnTo>
                    <a:pt x="8554" y="155"/>
                  </a:lnTo>
                  <a:lnTo>
                    <a:pt x="8554" y="233"/>
                  </a:lnTo>
                  <a:lnTo>
                    <a:pt x="8605" y="285"/>
                  </a:lnTo>
                  <a:lnTo>
                    <a:pt x="8657" y="310"/>
                  </a:lnTo>
                  <a:lnTo>
                    <a:pt x="8709" y="336"/>
                  </a:lnTo>
                  <a:lnTo>
                    <a:pt x="10362" y="336"/>
                  </a:lnTo>
                  <a:lnTo>
                    <a:pt x="10414" y="362"/>
                  </a:lnTo>
                  <a:lnTo>
                    <a:pt x="10466" y="414"/>
                  </a:lnTo>
                  <a:lnTo>
                    <a:pt x="10466" y="491"/>
                  </a:lnTo>
                  <a:lnTo>
                    <a:pt x="10466" y="6590"/>
                  </a:lnTo>
                  <a:lnTo>
                    <a:pt x="10466" y="6641"/>
                  </a:lnTo>
                  <a:lnTo>
                    <a:pt x="10414" y="6693"/>
                  </a:lnTo>
                  <a:lnTo>
                    <a:pt x="10362" y="6719"/>
                  </a:lnTo>
                  <a:lnTo>
                    <a:pt x="10311" y="6745"/>
                  </a:lnTo>
                  <a:lnTo>
                    <a:pt x="465" y="6745"/>
                  </a:lnTo>
                  <a:lnTo>
                    <a:pt x="414" y="6719"/>
                  </a:lnTo>
                  <a:lnTo>
                    <a:pt x="362" y="6693"/>
                  </a:lnTo>
                  <a:lnTo>
                    <a:pt x="310" y="6641"/>
                  </a:lnTo>
                  <a:lnTo>
                    <a:pt x="310" y="6590"/>
                  </a:lnTo>
                  <a:lnTo>
                    <a:pt x="310" y="491"/>
                  </a:lnTo>
                  <a:lnTo>
                    <a:pt x="310" y="414"/>
                  </a:lnTo>
                  <a:lnTo>
                    <a:pt x="362" y="362"/>
                  </a:lnTo>
                  <a:lnTo>
                    <a:pt x="414" y="336"/>
                  </a:lnTo>
                  <a:lnTo>
                    <a:pt x="8011" y="336"/>
                  </a:lnTo>
                  <a:lnTo>
                    <a:pt x="8088" y="310"/>
                  </a:lnTo>
                  <a:lnTo>
                    <a:pt x="8140" y="285"/>
                  </a:lnTo>
                  <a:lnTo>
                    <a:pt x="8166" y="233"/>
                  </a:lnTo>
                  <a:lnTo>
                    <a:pt x="8166" y="155"/>
                  </a:lnTo>
                  <a:lnTo>
                    <a:pt x="8166" y="104"/>
                  </a:lnTo>
                  <a:lnTo>
                    <a:pt x="8140" y="52"/>
                  </a:lnTo>
                  <a:lnTo>
                    <a:pt x="8088" y="26"/>
                  </a:lnTo>
                  <a:lnTo>
                    <a:pt x="801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8" name="Google Shape;458;p41"/>
            <p:cNvSpPr/>
            <p:nvPr/>
          </p:nvSpPr>
          <p:spPr>
            <a:xfrm>
              <a:off x="4925675" y="1391325"/>
              <a:ext cx="60100" cy="91125"/>
            </a:xfrm>
            <a:custGeom>
              <a:avLst/>
              <a:gdLst/>
              <a:ahLst/>
              <a:cxnLst/>
              <a:rect l="l" t="t" r="r" b="b"/>
              <a:pathLst>
                <a:path w="2404" h="3645" extrusionOk="0">
                  <a:moveTo>
                    <a:pt x="1318" y="337"/>
                  </a:moveTo>
                  <a:lnTo>
                    <a:pt x="1422" y="363"/>
                  </a:lnTo>
                  <a:lnTo>
                    <a:pt x="1499" y="414"/>
                  </a:lnTo>
                  <a:lnTo>
                    <a:pt x="1603" y="492"/>
                  </a:lnTo>
                  <a:lnTo>
                    <a:pt x="1654" y="569"/>
                  </a:lnTo>
                  <a:lnTo>
                    <a:pt x="1706" y="673"/>
                  </a:lnTo>
                  <a:lnTo>
                    <a:pt x="1732" y="776"/>
                  </a:lnTo>
                  <a:lnTo>
                    <a:pt x="1758" y="879"/>
                  </a:lnTo>
                  <a:lnTo>
                    <a:pt x="1758" y="1086"/>
                  </a:lnTo>
                  <a:lnTo>
                    <a:pt x="646" y="1086"/>
                  </a:lnTo>
                  <a:lnTo>
                    <a:pt x="646" y="879"/>
                  </a:lnTo>
                  <a:lnTo>
                    <a:pt x="672" y="776"/>
                  </a:lnTo>
                  <a:lnTo>
                    <a:pt x="698" y="673"/>
                  </a:lnTo>
                  <a:lnTo>
                    <a:pt x="750" y="569"/>
                  </a:lnTo>
                  <a:lnTo>
                    <a:pt x="802" y="492"/>
                  </a:lnTo>
                  <a:lnTo>
                    <a:pt x="905" y="414"/>
                  </a:lnTo>
                  <a:lnTo>
                    <a:pt x="982" y="363"/>
                  </a:lnTo>
                  <a:lnTo>
                    <a:pt x="1086" y="337"/>
                  </a:lnTo>
                  <a:close/>
                  <a:moveTo>
                    <a:pt x="2068" y="1422"/>
                  </a:moveTo>
                  <a:lnTo>
                    <a:pt x="2068" y="2456"/>
                  </a:lnTo>
                  <a:lnTo>
                    <a:pt x="2068" y="2637"/>
                  </a:lnTo>
                  <a:lnTo>
                    <a:pt x="2016" y="2792"/>
                  </a:lnTo>
                  <a:lnTo>
                    <a:pt x="1939" y="2947"/>
                  </a:lnTo>
                  <a:lnTo>
                    <a:pt x="1809" y="3076"/>
                  </a:lnTo>
                  <a:lnTo>
                    <a:pt x="1680" y="3179"/>
                  </a:lnTo>
                  <a:lnTo>
                    <a:pt x="1551" y="3257"/>
                  </a:lnTo>
                  <a:lnTo>
                    <a:pt x="1370" y="3308"/>
                  </a:lnTo>
                  <a:lnTo>
                    <a:pt x="1189" y="3334"/>
                  </a:lnTo>
                  <a:lnTo>
                    <a:pt x="1034" y="3308"/>
                  </a:lnTo>
                  <a:lnTo>
                    <a:pt x="853" y="3257"/>
                  </a:lnTo>
                  <a:lnTo>
                    <a:pt x="698" y="3179"/>
                  </a:lnTo>
                  <a:lnTo>
                    <a:pt x="569" y="3076"/>
                  </a:lnTo>
                  <a:lnTo>
                    <a:pt x="466" y="2947"/>
                  </a:lnTo>
                  <a:lnTo>
                    <a:pt x="388" y="2792"/>
                  </a:lnTo>
                  <a:lnTo>
                    <a:pt x="336" y="2637"/>
                  </a:lnTo>
                  <a:lnTo>
                    <a:pt x="336" y="2456"/>
                  </a:lnTo>
                  <a:lnTo>
                    <a:pt x="336" y="1422"/>
                  </a:lnTo>
                  <a:close/>
                  <a:moveTo>
                    <a:pt x="1189" y="1"/>
                  </a:moveTo>
                  <a:lnTo>
                    <a:pt x="1034" y="27"/>
                  </a:lnTo>
                  <a:lnTo>
                    <a:pt x="853" y="78"/>
                  </a:lnTo>
                  <a:lnTo>
                    <a:pt x="724" y="156"/>
                  </a:lnTo>
                  <a:lnTo>
                    <a:pt x="595" y="259"/>
                  </a:lnTo>
                  <a:lnTo>
                    <a:pt x="491" y="388"/>
                  </a:lnTo>
                  <a:lnTo>
                    <a:pt x="388" y="544"/>
                  </a:lnTo>
                  <a:lnTo>
                    <a:pt x="362" y="699"/>
                  </a:lnTo>
                  <a:lnTo>
                    <a:pt x="336" y="879"/>
                  </a:lnTo>
                  <a:lnTo>
                    <a:pt x="336" y="1086"/>
                  </a:lnTo>
                  <a:lnTo>
                    <a:pt x="207" y="1112"/>
                  </a:lnTo>
                  <a:lnTo>
                    <a:pt x="104" y="1190"/>
                  </a:lnTo>
                  <a:lnTo>
                    <a:pt x="26" y="1293"/>
                  </a:lnTo>
                  <a:lnTo>
                    <a:pt x="0" y="1422"/>
                  </a:lnTo>
                  <a:lnTo>
                    <a:pt x="0" y="2456"/>
                  </a:lnTo>
                  <a:lnTo>
                    <a:pt x="26" y="2688"/>
                  </a:lnTo>
                  <a:lnTo>
                    <a:pt x="104" y="2921"/>
                  </a:lnTo>
                  <a:lnTo>
                    <a:pt x="207" y="3128"/>
                  </a:lnTo>
                  <a:lnTo>
                    <a:pt x="362" y="3308"/>
                  </a:lnTo>
                  <a:lnTo>
                    <a:pt x="543" y="3438"/>
                  </a:lnTo>
                  <a:lnTo>
                    <a:pt x="724" y="3567"/>
                  </a:lnTo>
                  <a:lnTo>
                    <a:pt x="957" y="3619"/>
                  </a:lnTo>
                  <a:lnTo>
                    <a:pt x="1189" y="3644"/>
                  </a:lnTo>
                  <a:lnTo>
                    <a:pt x="1448" y="3619"/>
                  </a:lnTo>
                  <a:lnTo>
                    <a:pt x="1654" y="3567"/>
                  </a:lnTo>
                  <a:lnTo>
                    <a:pt x="1861" y="3438"/>
                  </a:lnTo>
                  <a:lnTo>
                    <a:pt x="2042" y="3308"/>
                  </a:lnTo>
                  <a:lnTo>
                    <a:pt x="2197" y="3128"/>
                  </a:lnTo>
                  <a:lnTo>
                    <a:pt x="2300" y="2921"/>
                  </a:lnTo>
                  <a:lnTo>
                    <a:pt x="2378" y="2688"/>
                  </a:lnTo>
                  <a:lnTo>
                    <a:pt x="2404" y="2456"/>
                  </a:lnTo>
                  <a:lnTo>
                    <a:pt x="2404" y="1422"/>
                  </a:lnTo>
                  <a:lnTo>
                    <a:pt x="2378" y="1293"/>
                  </a:lnTo>
                  <a:lnTo>
                    <a:pt x="2300" y="1190"/>
                  </a:lnTo>
                  <a:lnTo>
                    <a:pt x="2197" y="1112"/>
                  </a:lnTo>
                  <a:lnTo>
                    <a:pt x="2068" y="1086"/>
                  </a:lnTo>
                  <a:lnTo>
                    <a:pt x="2068" y="879"/>
                  </a:lnTo>
                  <a:lnTo>
                    <a:pt x="2042" y="699"/>
                  </a:lnTo>
                  <a:lnTo>
                    <a:pt x="1990" y="544"/>
                  </a:lnTo>
                  <a:lnTo>
                    <a:pt x="1913" y="388"/>
                  </a:lnTo>
                  <a:lnTo>
                    <a:pt x="1809" y="259"/>
                  </a:lnTo>
                  <a:lnTo>
                    <a:pt x="1680" y="156"/>
                  </a:lnTo>
                  <a:lnTo>
                    <a:pt x="1551" y="78"/>
                  </a:lnTo>
                  <a:lnTo>
                    <a:pt x="1370" y="27"/>
                  </a:lnTo>
                  <a:lnTo>
                    <a:pt x="1189"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9" name="Google Shape;459;p41"/>
            <p:cNvSpPr/>
            <p:nvPr/>
          </p:nvSpPr>
          <p:spPr>
            <a:xfrm>
              <a:off x="4950225" y="1439775"/>
              <a:ext cx="11000" cy="18125"/>
            </a:xfrm>
            <a:custGeom>
              <a:avLst/>
              <a:gdLst/>
              <a:ahLst/>
              <a:cxnLst/>
              <a:rect l="l" t="t" r="r" b="b"/>
              <a:pathLst>
                <a:path w="440" h="725" extrusionOk="0">
                  <a:moveTo>
                    <a:pt x="155" y="1"/>
                  </a:moveTo>
                  <a:lnTo>
                    <a:pt x="78" y="53"/>
                  </a:lnTo>
                  <a:lnTo>
                    <a:pt x="26" y="130"/>
                  </a:lnTo>
                  <a:lnTo>
                    <a:pt x="0" y="208"/>
                  </a:lnTo>
                  <a:lnTo>
                    <a:pt x="0" y="285"/>
                  </a:lnTo>
                  <a:lnTo>
                    <a:pt x="26" y="337"/>
                  </a:lnTo>
                  <a:lnTo>
                    <a:pt x="104" y="414"/>
                  </a:lnTo>
                  <a:lnTo>
                    <a:pt x="0" y="699"/>
                  </a:lnTo>
                  <a:lnTo>
                    <a:pt x="0" y="724"/>
                  </a:lnTo>
                  <a:lnTo>
                    <a:pt x="440" y="724"/>
                  </a:lnTo>
                  <a:lnTo>
                    <a:pt x="440" y="699"/>
                  </a:lnTo>
                  <a:lnTo>
                    <a:pt x="336" y="414"/>
                  </a:lnTo>
                  <a:lnTo>
                    <a:pt x="388" y="363"/>
                  </a:lnTo>
                  <a:lnTo>
                    <a:pt x="414" y="311"/>
                  </a:lnTo>
                  <a:lnTo>
                    <a:pt x="440" y="259"/>
                  </a:lnTo>
                  <a:lnTo>
                    <a:pt x="440" y="182"/>
                  </a:lnTo>
                  <a:lnTo>
                    <a:pt x="414" y="104"/>
                  </a:lnTo>
                  <a:lnTo>
                    <a:pt x="362" y="53"/>
                  </a:lnTo>
                  <a:lnTo>
                    <a:pt x="31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0" name="Google Shape;460;p41"/>
            <p:cNvSpPr/>
            <p:nvPr/>
          </p:nvSpPr>
          <p:spPr>
            <a:xfrm>
              <a:off x="4891425" y="1372600"/>
              <a:ext cx="128600" cy="129225"/>
            </a:xfrm>
            <a:custGeom>
              <a:avLst/>
              <a:gdLst/>
              <a:ahLst/>
              <a:cxnLst/>
              <a:rect l="l" t="t" r="r" b="b"/>
              <a:pathLst>
                <a:path w="5144" h="5169" extrusionOk="0">
                  <a:moveTo>
                    <a:pt x="2301" y="0"/>
                  </a:moveTo>
                  <a:lnTo>
                    <a:pt x="2042" y="52"/>
                  </a:lnTo>
                  <a:lnTo>
                    <a:pt x="1810" y="104"/>
                  </a:lnTo>
                  <a:lnTo>
                    <a:pt x="1577" y="207"/>
                  </a:lnTo>
                  <a:lnTo>
                    <a:pt x="1345" y="311"/>
                  </a:lnTo>
                  <a:lnTo>
                    <a:pt x="1138" y="440"/>
                  </a:lnTo>
                  <a:lnTo>
                    <a:pt x="931" y="595"/>
                  </a:lnTo>
                  <a:lnTo>
                    <a:pt x="750" y="750"/>
                  </a:lnTo>
                  <a:lnTo>
                    <a:pt x="569" y="931"/>
                  </a:lnTo>
                  <a:lnTo>
                    <a:pt x="440" y="1137"/>
                  </a:lnTo>
                  <a:lnTo>
                    <a:pt x="311" y="1344"/>
                  </a:lnTo>
                  <a:lnTo>
                    <a:pt x="208" y="1577"/>
                  </a:lnTo>
                  <a:lnTo>
                    <a:pt x="104" y="1809"/>
                  </a:lnTo>
                  <a:lnTo>
                    <a:pt x="53" y="2068"/>
                  </a:lnTo>
                  <a:lnTo>
                    <a:pt x="1" y="2326"/>
                  </a:lnTo>
                  <a:lnTo>
                    <a:pt x="1" y="2585"/>
                  </a:lnTo>
                  <a:lnTo>
                    <a:pt x="1" y="2791"/>
                  </a:lnTo>
                  <a:lnTo>
                    <a:pt x="27" y="2972"/>
                  </a:lnTo>
                  <a:lnTo>
                    <a:pt x="53" y="3179"/>
                  </a:lnTo>
                  <a:lnTo>
                    <a:pt x="104" y="3360"/>
                  </a:lnTo>
                  <a:lnTo>
                    <a:pt x="182" y="3567"/>
                  </a:lnTo>
                  <a:lnTo>
                    <a:pt x="259" y="3747"/>
                  </a:lnTo>
                  <a:lnTo>
                    <a:pt x="363" y="3902"/>
                  </a:lnTo>
                  <a:lnTo>
                    <a:pt x="466" y="4083"/>
                  </a:lnTo>
                  <a:lnTo>
                    <a:pt x="518" y="4135"/>
                  </a:lnTo>
                  <a:lnTo>
                    <a:pt x="647" y="4135"/>
                  </a:lnTo>
                  <a:lnTo>
                    <a:pt x="699" y="4109"/>
                  </a:lnTo>
                  <a:lnTo>
                    <a:pt x="750" y="4083"/>
                  </a:lnTo>
                  <a:lnTo>
                    <a:pt x="750" y="4006"/>
                  </a:lnTo>
                  <a:lnTo>
                    <a:pt x="750" y="3954"/>
                  </a:lnTo>
                  <a:lnTo>
                    <a:pt x="724" y="3902"/>
                  </a:lnTo>
                  <a:lnTo>
                    <a:pt x="544" y="3592"/>
                  </a:lnTo>
                  <a:lnTo>
                    <a:pt x="414" y="3282"/>
                  </a:lnTo>
                  <a:lnTo>
                    <a:pt x="337" y="2920"/>
                  </a:lnTo>
                  <a:lnTo>
                    <a:pt x="311" y="2585"/>
                  </a:lnTo>
                  <a:lnTo>
                    <a:pt x="311" y="2352"/>
                  </a:lnTo>
                  <a:lnTo>
                    <a:pt x="363" y="2119"/>
                  </a:lnTo>
                  <a:lnTo>
                    <a:pt x="414" y="1913"/>
                  </a:lnTo>
                  <a:lnTo>
                    <a:pt x="492" y="1706"/>
                  </a:lnTo>
                  <a:lnTo>
                    <a:pt x="569" y="1499"/>
                  </a:lnTo>
                  <a:lnTo>
                    <a:pt x="699" y="1318"/>
                  </a:lnTo>
                  <a:lnTo>
                    <a:pt x="828" y="1137"/>
                  </a:lnTo>
                  <a:lnTo>
                    <a:pt x="983" y="982"/>
                  </a:lnTo>
                  <a:lnTo>
                    <a:pt x="1138" y="827"/>
                  </a:lnTo>
                  <a:lnTo>
                    <a:pt x="1319" y="698"/>
                  </a:lnTo>
                  <a:lnTo>
                    <a:pt x="1500" y="595"/>
                  </a:lnTo>
                  <a:lnTo>
                    <a:pt x="1681" y="491"/>
                  </a:lnTo>
                  <a:lnTo>
                    <a:pt x="1887" y="414"/>
                  </a:lnTo>
                  <a:lnTo>
                    <a:pt x="2120" y="362"/>
                  </a:lnTo>
                  <a:lnTo>
                    <a:pt x="2352" y="336"/>
                  </a:lnTo>
                  <a:lnTo>
                    <a:pt x="2559" y="311"/>
                  </a:lnTo>
                  <a:lnTo>
                    <a:pt x="2792" y="336"/>
                  </a:lnTo>
                  <a:lnTo>
                    <a:pt x="3024" y="362"/>
                  </a:lnTo>
                  <a:lnTo>
                    <a:pt x="3231" y="414"/>
                  </a:lnTo>
                  <a:lnTo>
                    <a:pt x="3438" y="491"/>
                  </a:lnTo>
                  <a:lnTo>
                    <a:pt x="3644" y="595"/>
                  </a:lnTo>
                  <a:lnTo>
                    <a:pt x="3825" y="698"/>
                  </a:lnTo>
                  <a:lnTo>
                    <a:pt x="4006" y="827"/>
                  </a:lnTo>
                  <a:lnTo>
                    <a:pt x="4161" y="982"/>
                  </a:lnTo>
                  <a:lnTo>
                    <a:pt x="4316" y="1137"/>
                  </a:lnTo>
                  <a:lnTo>
                    <a:pt x="4446" y="1318"/>
                  </a:lnTo>
                  <a:lnTo>
                    <a:pt x="4549" y="1499"/>
                  </a:lnTo>
                  <a:lnTo>
                    <a:pt x="4652" y="1706"/>
                  </a:lnTo>
                  <a:lnTo>
                    <a:pt x="4730" y="1913"/>
                  </a:lnTo>
                  <a:lnTo>
                    <a:pt x="4781" y="2119"/>
                  </a:lnTo>
                  <a:lnTo>
                    <a:pt x="4833" y="2352"/>
                  </a:lnTo>
                  <a:lnTo>
                    <a:pt x="4833" y="2585"/>
                  </a:lnTo>
                  <a:lnTo>
                    <a:pt x="4833" y="2817"/>
                  </a:lnTo>
                  <a:lnTo>
                    <a:pt x="4781" y="3024"/>
                  </a:lnTo>
                  <a:lnTo>
                    <a:pt x="4730" y="3256"/>
                  </a:lnTo>
                  <a:lnTo>
                    <a:pt x="4652" y="3463"/>
                  </a:lnTo>
                  <a:lnTo>
                    <a:pt x="4549" y="3644"/>
                  </a:lnTo>
                  <a:lnTo>
                    <a:pt x="4446" y="3851"/>
                  </a:lnTo>
                  <a:lnTo>
                    <a:pt x="4316" y="4006"/>
                  </a:lnTo>
                  <a:lnTo>
                    <a:pt x="4161" y="4187"/>
                  </a:lnTo>
                  <a:lnTo>
                    <a:pt x="4006" y="4316"/>
                  </a:lnTo>
                  <a:lnTo>
                    <a:pt x="3825" y="4445"/>
                  </a:lnTo>
                  <a:lnTo>
                    <a:pt x="3644" y="4574"/>
                  </a:lnTo>
                  <a:lnTo>
                    <a:pt x="3438" y="4652"/>
                  </a:lnTo>
                  <a:lnTo>
                    <a:pt x="3231" y="4729"/>
                  </a:lnTo>
                  <a:lnTo>
                    <a:pt x="3024" y="4807"/>
                  </a:lnTo>
                  <a:lnTo>
                    <a:pt x="2792" y="4833"/>
                  </a:lnTo>
                  <a:lnTo>
                    <a:pt x="2378" y="4833"/>
                  </a:lnTo>
                  <a:lnTo>
                    <a:pt x="2197" y="4807"/>
                  </a:lnTo>
                  <a:lnTo>
                    <a:pt x="2016" y="4781"/>
                  </a:lnTo>
                  <a:lnTo>
                    <a:pt x="1836" y="4729"/>
                  </a:lnTo>
                  <a:lnTo>
                    <a:pt x="1655" y="4652"/>
                  </a:lnTo>
                  <a:lnTo>
                    <a:pt x="1500" y="4574"/>
                  </a:lnTo>
                  <a:lnTo>
                    <a:pt x="1345" y="4471"/>
                  </a:lnTo>
                  <a:lnTo>
                    <a:pt x="1190" y="4368"/>
                  </a:lnTo>
                  <a:lnTo>
                    <a:pt x="1112" y="4342"/>
                  </a:lnTo>
                  <a:lnTo>
                    <a:pt x="1009" y="4342"/>
                  </a:lnTo>
                  <a:lnTo>
                    <a:pt x="957" y="4393"/>
                  </a:lnTo>
                  <a:lnTo>
                    <a:pt x="931" y="4445"/>
                  </a:lnTo>
                  <a:lnTo>
                    <a:pt x="931" y="4497"/>
                  </a:lnTo>
                  <a:lnTo>
                    <a:pt x="957" y="4574"/>
                  </a:lnTo>
                  <a:lnTo>
                    <a:pt x="983" y="4600"/>
                  </a:lnTo>
                  <a:lnTo>
                    <a:pt x="1164" y="4729"/>
                  </a:lnTo>
                  <a:lnTo>
                    <a:pt x="1345" y="4859"/>
                  </a:lnTo>
                  <a:lnTo>
                    <a:pt x="1525" y="4936"/>
                  </a:lnTo>
                  <a:lnTo>
                    <a:pt x="1732" y="5014"/>
                  </a:lnTo>
                  <a:lnTo>
                    <a:pt x="1939" y="5091"/>
                  </a:lnTo>
                  <a:lnTo>
                    <a:pt x="2146" y="5117"/>
                  </a:lnTo>
                  <a:lnTo>
                    <a:pt x="2352" y="5143"/>
                  </a:lnTo>
                  <a:lnTo>
                    <a:pt x="2559" y="5169"/>
                  </a:lnTo>
                  <a:lnTo>
                    <a:pt x="2843" y="5143"/>
                  </a:lnTo>
                  <a:lnTo>
                    <a:pt x="3102" y="5117"/>
                  </a:lnTo>
                  <a:lnTo>
                    <a:pt x="3334" y="5039"/>
                  </a:lnTo>
                  <a:lnTo>
                    <a:pt x="3567" y="4962"/>
                  </a:lnTo>
                  <a:lnTo>
                    <a:pt x="3800" y="4833"/>
                  </a:lnTo>
                  <a:lnTo>
                    <a:pt x="4006" y="4704"/>
                  </a:lnTo>
                  <a:lnTo>
                    <a:pt x="4213" y="4574"/>
                  </a:lnTo>
                  <a:lnTo>
                    <a:pt x="4394" y="4393"/>
                  </a:lnTo>
                  <a:lnTo>
                    <a:pt x="4549" y="4213"/>
                  </a:lnTo>
                  <a:lnTo>
                    <a:pt x="4704" y="4032"/>
                  </a:lnTo>
                  <a:lnTo>
                    <a:pt x="4833" y="3799"/>
                  </a:lnTo>
                  <a:lnTo>
                    <a:pt x="4937" y="3592"/>
                  </a:lnTo>
                  <a:lnTo>
                    <a:pt x="5040" y="3334"/>
                  </a:lnTo>
                  <a:lnTo>
                    <a:pt x="5092" y="3101"/>
                  </a:lnTo>
                  <a:lnTo>
                    <a:pt x="5143" y="2843"/>
                  </a:lnTo>
                  <a:lnTo>
                    <a:pt x="5143" y="2585"/>
                  </a:lnTo>
                  <a:lnTo>
                    <a:pt x="5143" y="2326"/>
                  </a:lnTo>
                  <a:lnTo>
                    <a:pt x="5092" y="2068"/>
                  </a:lnTo>
                  <a:lnTo>
                    <a:pt x="5040" y="1809"/>
                  </a:lnTo>
                  <a:lnTo>
                    <a:pt x="4937" y="1577"/>
                  </a:lnTo>
                  <a:lnTo>
                    <a:pt x="4833" y="1344"/>
                  </a:lnTo>
                  <a:lnTo>
                    <a:pt x="4704" y="1137"/>
                  </a:lnTo>
                  <a:lnTo>
                    <a:pt x="4549" y="931"/>
                  </a:lnTo>
                  <a:lnTo>
                    <a:pt x="4394" y="750"/>
                  </a:lnTo>
                  <a:lnTo>
                    <a:pt x="4213" y="595"/>
                  </a:lnTo>
                  <a:lnTo>
                    <a:pt x="4006" y="440"/>
                  </a:lnTo>
                  <a:lnTo>
                    <a:pt x="3800" y="311"/>
                  </a:lnTo>
                  <a:lnTo>
                    <a:pt x="3567" y="207"/>
                  </a:lnTo>
                  <a:lnTo>
                    <a:pt x="3334" y="104"/>
                  </a:lnTo>
                  <a:lnTo>
                    <a:pt x="3102" y="52"/>
                  </a:lnTo>
                  <a:lnTo>
                    <a:pt x="28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1" name="Google Shape;461;p41"/>
            <p:cNvSpPr/>
            <p:nvPr/>
          </p:nvSpPr>
          <p:spPr>
            <a:xfrm>
              <a:off x="5027750" y="1396500"/>
              <a:ext cx="40725" cy="80775"/>
            </a:xfrm>
            <a:custGeom>
              <a:avLst/>
              <a:gdLst/>
              <a:ahLst/>
              <a:cxnLst/>
              <a:rect l="l" t="t" r="r" b="b"/>
              <a:pathLst>
                <a:path w="1629" h="3231" extrusionOk="0">
                  <a:moveTo>
                    <a:pt x="801" y="362"/>
                  </a:moveTo>
                  <a:lnTo>
                    <a:pt x="1241" y="957"/>
                  </a:lnTo>
                  <a:lnTo>
                    <a:pt x="1086" y="957"/>
                  </a:lnTo>
                  <a:lnTo>
                    <a:pt x="1034" y="983"/>
                  </a:lnTo>
                  <a:lnTo>
                    <a:pt x="1008" y="1034"/>
                  </a:lnTo>
                  <a:lnTo>
                    <a:pt x="982" y="1112"/>
                  </a:lnTo>
                  <a:lnTo>
                    <a:pt x="982" y="2921"/>
                  </a:lnTo>
                  <a:lnTo>
                    <a:pt x="621" y="2921"/>
                  </a:lnTo>
                  <a:lnTo>
                    <a:pt x="621" y="1112"/>
                  </a:lnTo>
                  <a:lnTo>
                    <a:pt x="595" y="1034"/>
                  </a:lnTo>
                  <a:lnTo>
                    <a:pt x="569" y="983"/>
                  </a:lnTo>
                  <a:lnTo>
                    <a:pt x="517" y="957"/>
                  </a:lnTo>
                  <a:lnTo>
                    <a:pt x="362" y="957"/>
                  </a:lnTo>
                  <a:lnTo>
                    <a:pt x="801" y="362"/>
                  </a:lnTo>
                  <a:close/>
                  <a:moveTo>
                    <a:pt x="801" y="1"/>
                  </a:moveTo>
                  <a:lnTo>
                    <a:pt x="698" y="26"/>
                  </a:lnTo>
                  <a:lnTo>
                    <a:pt x="595" y="104"/>
                  </a:lnTo>
                  <a:lnTo>
                    <a:pt x="26" y="853"/>
                  </a:lnTo>
                  <a:lnTo>
                    <a:pt x="0" y="905"/>
                  </a:lnTo>
                  <a:lnTo>
                    <a:pt x="0" y="983"/>
                  </a:lnTo>
                  <a:lnTo>
                    <a:pt x="0" y="1060"/>
                  </a:lnTo>
                  <a:lnTo>
                    <a:pt x="26" y="1112"/>
                  </a:lnTo>
                  <a:lnTo>
                    <a:pt x="52" y="1189"/>
                  </a:lnTo>
                  <a:lnTo>
                    <a:pt x="104" y="1215"/>
                  </a:lnTo>
                  <a:lnTo>
                    <a:pt x="181" y="1241"/>
                  </a:lnTo>
                  <a:lnTo>
                    <a:pt x="233" y="1267"/>
                  </a:lnTo>
                  <a:lnTo>
                    <a:pt x="310" y="1267"/>
                  </a:lnTo>
                  <a:lnTo>
                    <a:pt x="310" y="2972"/>
                  </a:lnTo>
                  <a:lnTo>
                    <a:pt x="310" y="3076"/>
                  </a:lnTo>
                  <a:lnTo>
                    <a:pt x="362" y="3153"/>
                  </a:lnTo>
                  <a:lnTo>
                    <a:pt x="465" y="3231"/>
                  </a:lnTo>
                  <a:lnTo>
                    <a:pt x="1137" y="3231"/>
                  </a:lnTo>
                  <a:lnTo>
                    <a:pt x="1241" y="3153"/>
                  </a:lnTo>
                  <a:lnTo>
                    <a:pt x="1292" y="3076"/>
                  </a:lnTo>
                  <a:lnTo>
                    <a:pt x="1318" y="2972"/>
                  </a:lnTo>
                  <a:lnTo>
                    <a:pt x="1318" y="1267"/>
                  </a:lnTo>
                  <a:lnTo>
                    <a:pt x="1370" y="1267"/>
                  </a:lnTo>
                  <a:lnTo>
                    <a:pt x="1422" y="1241"/>
                  </a:lnTo>
                  <a:lnTo>
                    <a:pt x="1499" y="1215"/>
                  </a:lnTo>
                  <a:lnTo>
                    <a:pt x="1551" y="1189"/>
                  </a:lnTo>
                  <a:lnTo>
                    <a:pt x="1602" y="1112"/>
                  </a:lnTo>
                  <a:lnTo>
                    <a:pt x="1602" y="1060"/>
                  </a:lnTo>
                  <a:lnTo>
                    <a:pt x="1628" y="983"/>
                  </a:lnTo>
                  <a:lnTo>
                    <a:pt x="1602" y="905"/>
                  </a:lnTo>
                  <a:lnTo>
                    <a:pt x="1577" y="853"/>
                  </a:lnTo>
                  <a:lnTo>
                    <a:pt x="1008" y="104"/>
                  </a:lnTo>
                  <a:lnTo>
                    <a:pt x="905" y="26"/>
                  </a:lnTo>
                  <a:lnTo>
                    <a:pt x="80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2" name="Google Shape;462;p41"/>
            <p:cNvSpPr/>
            <p:nvPr/>
          </p:nvSpPr>
          <p:spPr>
            <a:xfrm>
              <a:off x="4842975" y="1396500"/>
              <a:ext cx="40725" cy="80775"/>
            </a:xfrm>
            <a:custGeom>
              <a:avLst/>
              <a:gdLst/>
              <a:ahLst/>
              <a:cxnLst/>
              <a:rect l="l" t="t" r="r" b="b"/>
              <a:pathLst>
                <a:path w="1629" h="3231" extrusionOk="0">
                  <a:moveTo>
                    <a:pt x="1009" y="311"/>
                  </a:moveTo>
                  <a:lnTo>
                    <a:pt x="1009" y="2145"/>
                  </a:lnTo>
                  <a:lnTo>
                    <a:pt x="1034" y="2197"/>
                  </a:lnTo>
                  <a:lnTo>
                    <a:pt x="1060" y="2249"/>
                  </a:lnTo>
                  <a:lnTo>
                    <a:pt x="1112" y="2275"/>
                  </a:lnTo>
                  <a:lnTo>
                    <a:pt x="1164" y="2300"/>
                  </a:lnTo>
                  <a:lnTo>
                    <a:pt x="1267" y="2300"/>
                  </a:lnTo>
                  <a:lnTo>
                    <a:pt x="828" y="2895"/>
                  </a:lnTo>
                  <a:lnTo>
                    <a:pt x="388" y="2300"/>
                  </a:lnTo>
                  <a:lnTo>
                    <a:pt x="466" y="2300"/>
                  </a:lnTo>
                  <a:lnTo>
                    <a:pt x="543" y="2275"/>
                  </a:lnTo>
                  <a:lnTo>
                    <a:pt x="595" y="2249"/>
                  </a:lnTo>
                  <a:lnTo>
                    <a:pt x="621" y="2197"/>
                  </a:lnTo>
                  <a:lnTo>
                    <a:pt x="647" y="2145"/>
                  </a:lnTo>
                  <a:lnTo>
                    <a:pt x="647" y="311"/>
                  </a:lnTo>
                  <a:close/>
                  <a:moveTo>
                    <a:pt x="569" y="1"/>
                  </a:moveTo>
                  <a:lnTo>
                    <a:pt x="466" y="26"/>
                  </a:lnTo>
                  <a:lnTo>
                    <a:pt x="388" y="78"/>
                  </a:lnTo>
                  <a:lnTo>
                    <a:pt x="337" y="156"/>
                  </a:lnTo>
                  <a:lnTo>
                    <a:pt x="311" y="259"/>
                  </a:lnTo>
                  <a:lnTo>
                    <a:pt x="311" y="1990"/>
                  </a:lnTo>
                  <a:lnTo>
                    <a:pt x="182" y="1990"/>
                  </a:lnTo>
                  <a:lnTo>
                    <a:pt x="130" y="2016"/>
                  </a:lnTo>
                  <a:lnTo>
                    <a:pt x="78" y="2068"/>
                  </a:lnTo>
                  <a:lnTo>
                    <a:pt x="27" y="2120"/>
                  </a:lnTo>
                  <a:lnTo>
                    <a:pt x="1" y="2197"/>
                  </a:lnTo>
                  <a:lnTo>
                    <a:pt x="1" y="2275"/>
                  </a:lnTo>
                  <a:lnTo>
                    <a:pt x="27" y="2326"/>
                  </a:lnTo>
                  <a:lnTo>
                    <a:pt x="52" y="2404"/>
                  </a:lnTo>
                  <a:lnTo>
                    <a:pt x="621" y="3127"/>
                  </a:lnTo>
                  <a:lnTo>
                    <a:pt x="699" y="3205"/>
                  </a:lnTo>
                  <a:lnTo>
                    <a:pt x="828" y="3231"/>
                  </a:lnTo>
                  <a:lnTo>
                    <a:pt x="931" y="3205"/>
                  </a:lnTo>
                  <a:lnTo>
                    <a:pt x="1034" y="3127"/>
                  </a:lnTo>
                  <a:lnTo>
                    <a:pt x="1577" y="2404"/>
                  </a:lnTo>
                  <a:lnTo>
                    <a:pt x="1629" y="2326"/>
                  </a:lnTo>
                  <a:lnTo>
                    <a:pt x="1629" y="2275"/>
                  </a:lnTo>
                  <a:lnTo>
                    <a:pt x="1629" y="2197"/>
                  </a:lnTo>
                  <a:lnTo>
                    <a:pt x="1603" y="2120"/>
                  </a:lnTo>
                  <a:lnTo>
                    <a:pt x="1577" y="2068"/>
                  </a:lnTo>
                  <a:lnTo>
                    <a:pt x="1525" y="2016"/>
                  </a:lnTo>
                  <a:lnTo>
                    <a:pt x="1448" y="1990"/>
                  </a:lnTo>
                  <a:lnTo>
                    <a:pt x="1319" y="1990"/>
                  </a:lnTo>
                  <a:lnTo>
                    <a:pt x="1319" y="259"/>
                  </a:lnTo>
                  <a:lnTo>
                    <a:pt x="1319" y="156"/>
                  </a:lnTo>
                  <a:lnTo>
                    <a:pt x="1241" y="78"/>
                  </a:lnTo>
                  <a:lnTo>
                    <a:pt x="1164" y="26"/>
                  </a:lnTo>
                  <a:lnTo>
                    <a:pt x="1060"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63" name="Google Shape;463;p41"/>
          <p:cNvGrpSpPr/>
          <p:nvPr/>
        </p:nvGrpSpPr>
        <p:grpSpPr>
          <a:xfrm>
            <a:off x="6666354" y="4313216"/>
            <a:ext cx="385668" cy="331256"/>
            <a:chOff x="5584625" y="1352575"/>
            <a:chExt cx="270050" cy="231950"/>
          </a:xfrm>
        </p:grpSpPr>
        <p:sp>
          <p:nvSpPr>
            <p:cNvPr id="464" name="Google Shape;464;p41"/>
            <p:cNvSpPr/>
            <p:nvPr/>
          </p:nvSpPr>
          <p:spPr>
            <a:xfrm>
              <a:off x="5584625" y="1352575"/>
              <a:ext cx="270050" cy="231950"/>
            </a:xfrm>
            <a:custGeom>
              <a:avLst/>
              <a:gdLst/>
              <a:ahLst/>
              <a:cxnLst/>
              <a:rect l="l" t="t" r="r" b="b"/>
              <a:pathLst>
                <a:path w="10802" h="9278" extrusionOk="0">
                  <a:moveTo>
                    <a:pt x="8244" y="2688"/>
                  </a:moveTo>
                  <a:lnTo>
                    <a:pt x="8321" y="2765"/>
                  </a:lnTo>
                  <a:lnTo>
                    <a:pt x="8373" y="2843"/>
                  </a:lnTo>
                  <a:lnTo>
                    <a:pt x="8399" y="2946"/>
                  </a:lnTo>
                  <a:lnTo>
                    <a:pt x="8373" y="3024"/>
                  </a:lnTo>
                  <a:lnTo>
                    <a:pt x="8321" y="3127"/>
                  </a:lnTo>
                  <a:lnTo>
                    <a:pt x="8244" y="3179"/>
                  </a:lnTo>
                  <a:lnTo>
                    <a:pt x="2559" y="3179"/>
                  </a:lnTo>
                  <a:lnTo>
                    <a:pt x="2481" y="3127"/>
                  </a:lnTo>
                  <a:lnTo>
                    <a:pt x="2404" y="3024"/>
                  </a:lnTo>
                  <a:lnTo>
                    <a:pt x="2404" y="2946"/>
                  </a:lnTo>
                  <a:lnTo>
                    <a:pt x="2404" y="2843"/>
                  </a:lnTo>
                  <a:lnTo>
                    <a:pt x="2481" y="2765"/>
                  </a:lnTo>
                  <a:lnTo>
                    <a:pt x="2559" y="2688"/>
                  </a:lnTo>
                  <a:close/>
                  <a:moveTo>
                    <a:pt x="9691" y="1964"/>
                  </a:moveTo>
                  <a:lnTo>
                    <a:pt x="9742" y="1990"/>
                  </a:lnTo>
                  <a:lnTo>
                    <a:pt x="9794" y="2016"/>
                  </a:lnTo>
                  <a:lnTo>
                    <a:pt x="9820" y="2068"/>
                  </a:lnTo>
                  <a:lnTo>
                    <a:pt x="9846" y="2119"/>
                  </a:lnTo>
                  <a:lnTo>
                    <a:pt x="9846" y="3954"/>
                  </a:lnTo>
                  <a:lnTo>
                    <a:pt x="7856" y="3954"/>
                  </a:lnTo>
                  <a:lnTo>
                    <a:pt x="7778" y="3980"/>
                  </a:lnTo>
                  <a:lnTo>
                    <a:pt x="7727" y="4006"/>
                  </a:lnTo>
                  <a:lnTo>
                    <a:pt x="7701" y="4057"/>
                  </a:lnTo>
                  <a:lnTo>
                    <a:pt x="7701" y="4109"/>
                  </a:lnTo>
                  <a:lnTo>
                    <a:pt x="7701" y="4187"/>
                  </a:lnTo>
                  <a:lnTo>
                    <a:pt x="7727" y="4238"/>
                  </a:lnTo>
                  <a:lnTo>
                    <a:pt x="7778" y="4264"/>
                  </a:lnTo>
                  <a:lnTo>
                    <a:pt x="9846" y="4264"/>
                  </a:lnTo>
                  <a:lnTo>
                    <a:pt x="9846" y="6176"/>
                  </a:lnTo>
                  <a:lnTo>
                    <a:pt x="5944" y="6176"/>
                  </a:lnTo>
                  <a:lnTo>
                    <a:pt x="5918" y="6151"/>
                  </a:lnTo>
                  <a:lnTo>
                    <a:pt x="5711" y="5815"/>
                  </a:lnTo>
                  <a:lnTo>
                    <a:pt x="5659" y="5737"/>
                  </a:lnTo>
                  <a:lnTo>
                    <a:pt x="5582" y="5685"/>
                  </a:lnTo>
                  <a:lnTo>
                    <a:pt x="5504" y="5660"/>
                  </a:lnTo>
                  <a:lnTo>
                    <a:pt x="5401" y="5634"/>
                  </a:lnTo>
                  <a:lnTo>
                    <a:pt x="5298" y="5660"/>
                  </a:lnTo>
                  <a:lnTo>
                    <a:pt x="5220" y="5685"/>
                  </a:lnTo>
                  <a:lnTo>
                    <a:pt x="5143" y="5737"/>
                  </a:lnTo>
                  <a:lnTo>
                    <a:pt x="5065" y="5815"/>
                  </a:lnTo>
                  <a:lnTo>
                    <a:pt x="4884" y="6151"/>
                  </a:lnTo>
                  <a:lnTo>
                    <a:pt x="4833" y="6176"/>
                  </a:lnTo>
                  <a:lnTo>
                    <a:pt x="956" y="6176"/>
                  </a:lnTo>
                  <a:lnTo>
                    <a:pt x="956" y="4264"/>
                  </a:lnTo>
                  <a:lnTo>
                    <a:pt x="7210" y="4264"/>
                  </a:lnTo>
                  <a:lnTo>
                    <a:pt x="7262" y="4238"/>
                  </a:lnTo>
                  <a:lnTo>
                    <a:pt x="7313" y="4187"/>
                  </a:lnTo>
                  <a:lnTo>
                    <a:pt x="7313" y="4109"/>
                  </a:lnTo>
                  <a:lnTo>
                    <a:pt x="7313" y="4057"/>
                  </a:lnTo>
                  <a:lnTo>
                    <a:pt x="7262" y="4006"/>
                  </a:lnTo>
                  <a:lnTo>
                    <a:pt x="7210" y="3980"/>
                  </a:lnTo>
                  <a:lnTo>
                    <a:pt x="7158" y="3954"/>
                  </a:lnTo>
                  <a:lnTo>
                    <a:pt x="956" y="3954"/>
                  </a:lnTo>
                  <a:lnTo>
                    <a:pt x="956" y="2119"/>
                  </a:lnTo>
                  <a:lnTo>
                    <a:pt x="956" y="2068"/>
                  </a:lnTo>
                  <a:lnTo>
                    <a:pt x="1008" y="2016"/>
                  </a:lnTo>
                  <a:lnTo>
                    <a:pt x="1060" y="1990"/>
                  </a:lnTo>
                  <a:lnTo>
                    <a:pt x="1111" y="1964"/>
                  </a:lnTo>
                  <a:lnTo>
                    <a:pt x="3334" y="1964"/>
                  </a:lnTo>
                  <a:lnTo>
                    <a:pt x="3334" y="2352"/>
                  </a:lnTo>
                  <a:lnTo>
                    <a:pt x="2662" y="2352"/>
                  </a:lnTo>
                  <a:lnTo>
                    <a:pt x="2533" y="2378"/>
                  </a:lnTo>
                  <a:lnTo>
                    <a:pt x="2429" y="2404"/>
                  </a:lnTo>
                  <a:lnTo>
                    <a:pt x="2326" y="2455"/>
                  </a:lnTo>
                  <a:lnTo>
                    <a:pt x="2248" y="2533"/>
                  </a:lnTo>
                  <a:lnTo>
                    <a:pt x="2171" y="2610"/>
                  </a:lnTo>
                  <a:lnTo>
                    <a:pt x="2119" y="2714"/>
                  </a:lnTo>
                  <a:lnTo>
                    <a:pt x="2093" y="2817"/>
                  </a:lnTo>
                  <a:lnTo>
                    <a:pt x="2068" y="2946"/>
                  </a:lnTo>
                  <a:lnTo>
                    <a:pt x="2093" y="3050"/>
                  </a:lnTo>
                  <a:lnTo>
                    <a:pt x="2119" y="3153"/>
                  </a:lnTo>
                  <a:lnTo>
                    <a:pt x="2171" y="3256"/>
                  </a:lnTo>
                  <a:lnTo>
                    <a:pt x="2248" y="3334"/>
                  </a:lnTo>
                  <a:lnTo>
                    <a:pt x="2326" y="3411"/>
                  </a:lnTo>
                  <a:lnTo>
                    <a:pt x="2429" y="3463"/>
                  </a:lnTo>
                  <a:lnTo>
                    <a:pt x="2533" y="3489"/>
                  </a:lnTo>
                  <a:lnTo>
                    <a:pt x="2662" y="3515"/>
                  </a:lnTo>
                  <a:lnTo>
                    <a:pt x="8140" y="3515"/>
                  </a:lnTo>
                  <a:lnTo>
                    <a:pt x="8244" y="3489"/>
                  </a:lnTo>
                  <a:lnTo>
                    <a:pt x="8373" y="3463"/>
                  </a:lnTo>
                  <a:lnTo>
                    <a:pt x="8450" y="3411"/>
                  </a:lnTo>
                  <a:lnTo>
                    <a:pt x="8554" y="3334"/>
                  </a:lnTo>
                  <a:lnTo>
                    <a:pt x="8605" y="3256"/>
                  </a:lnTo>
                  <a:lnTo>
                    <a:pt x="8657" y="3153"/>
                  </a:lnTo>
                  <a:lnTo>
                    <a:pt x="8709" y="3050"/>
                  </a:lnTo>
                  <a:lnTo>
                    <a:pt x="8709" y="2946"/>
                  </a:lnTo>
                  <a:lnTo>
                    <a:pt x="8709" y="2817"/>
                  </a:lnTo>
                  <a:lnTo>
                    <a:pt x="8657" y="2714"/>
                  </a:lnTo>
                  <a:lnTo>
                    <a:pt x="8605" y="2610"/>
                  </a:lnTo>
                  <a:lnTo>
                    <a:pt x="8554" y="2533"/>
                  </a:lnTo>
                  <a:lnTo>
                    <a:pt x="8450" y="2455"/>
                  </a:lnTo>
                  <a:lnTo>
                    <a:pt x="8373" y="2404"/>
                  </a:lnTo>
                  <a:lnTo>
                    <a:pt x="8244" y="2378"/>
                  </a:lnTo>
                  <a:lnTo>
                    <a:pt x="8140" y="2352"/>
                  </a:lnTo>
                  <a:lnTo>
                    <a:pt x="7468" y="2352"/>
                  </a:lnTo>
                  <a:lnTo>
                    <a:pt x="7468" y="1964"/>
                  </a:lnTo>
                  <a:close/>
                  <a:moveTo>
                    <a:pt x="6486" y="7959"/>
                  </a:moveTo>
                  <a:lnTo>
                    <a:pt x="6486" y="8244"/>
                  </a:lnTo>
                  <a:lnTo>
                    <a:pt x="6461" y="8295"/>
                  </a:lnTo>
                  <a:lnTo>
                    <a:pt x="4316" y="8295"/>
                  </a:lnTo>
                  <a:lnTo>
                    <a:pt x="4316" y="8244"/>
                  </a:lnTo>
                  <a:lnTo>
                    <a:pt x="4316" y="7959"/>
                  </a:lnTo>
                  <a:close/>
                  <a:moveTo>
                    <a:pt x="5427" y="5970"/>
                  </a:moveTo>
                  <a:lnTo>
                    <a:pt x="5453" y="5996"/>
                  </a:lnTo>
                  <a:lnTo>
                    <a:pt x="5634" y="6306"/>
                  </a:lnTo>
                  <a:lnTo>
                    <a:pt x="5685" y="6383"/>
                  </a:lnTo>
                  <a:lnTo>
                    <a:pt x="5763" y="6461"/>
                  </a:lnTo>
                  <a:lnTo>
                    <a:pt x="5866" y="6486"/>
                  </a:lnTo>
                  <a:lnTo>
                    <a:pt x="5944" y="6512"/>
                  </a:lnTo>
                  <a:lnTo>
                    <a:pt x="9846" y="6512"/>
                  </a:lnTo>
                  <a:lnTo>
                    <a:pt x="9846" y="7649"/>
                  </a:lnTo>
                  <a:lnTo>
                    <a:pt x="2894" y="7649"/>
                  </a:lnTo>
                  <a:lnTo>
                    <a:pt x="2843" y="7701"/>
                  </a:lnTo>
                  <a:lnTo>
                    <a:pt x="2817" y="7753"/>
                  </a:lnTo>
                  <a:lnTo>
                    <a:pt x="2791" y="7804"/>
                  </a:lnTo>
                  <a:lnTo>
                    <a:pt x="2817" y="7856"/>
                  </a:lnTo>
                  <a:lnTo>
                    <a:pt x="2843" y="7908"/>
                  </a:lnTo>
                  <a:lnTo>
                    <a:pt x="2894" y="7959"/>
                  </a:lnTo>
                  <a:lnTo>
                    <a:pt x="4006" y="7959"/>
                  </a:lnTo>
                  <a:lnTo>
                    <a:pt x="4006" y="8244"/>
                  </a:lnTo>
                  <a:lnTo>
                    <a:pt x="4031" y="8399"/>
                  </a:lnTo>
                  <a:lnTo>
                    <a:pt x="4109" y="8502"/>
                  </a:lnTo>
                  <a:lnTo>
                    <a:pt x="4212" y="8605"/>
                  </a:lnTo>
                  <a:lnTo>
                    <a:pt x="4367" y="8631"/>
                  </a:lnTo>
                  <a:lnTo>
                    <a:pt x="6435" y="8631"/>
                  </a:lnTo>
                  <a:lnTo>
                    <a:pt x="6564" y="8605"/>
                  </a:lnTo>
                  <a:lnTo>
                    <a:pt x="6693" y="8502"/>
                  </a:lnTo>
                  <a:lnTo>
                    <a:pt x="6771" y="8399"/>
                  </a:lnTo>
                  <a:lnTo>
                    <a:pt x="6796" y="8244"/>
                  </a:lnTo>
                  <a:lnTo>
                    <a:pt x="6796" y="7959"/>
                  </a:lnTo>
                  <a:lnTo>
                    <a:pt x="10414" y="7959"/>
                  </a:lnTo>
                  <a:lnTo>
                    <a:pt x="10466" y="7985"/>
                  </a:lnTo>
                  <a:lnTo>
                    <a:pt x="10466" y="8011"/>
                  </a:lnTo>
                  <a:lnTo>
                    <a:pt x="10466" y="8605"/>
                  </a:lnTo>
                  <a:lnTo>
                    <a:pt x="10440" y="8735"/>
                  </a:lnTo>
                  <a:lnTo>
                    <a:pt x="10363" y="8864"/>
                  </a:lnTo>
                  <a:lnTo>
                    <a:pt x="10259" y="8941"/>
                  </a:lnTo>
                  <a:lnTo>
                    <a:pt x="10104" y="8967"/>
                  </a:lnTo>
                  <a:lnTo>
                    <a:pt x="672" y="8967"/>
                  </a:lnTo>
                  <a:lnTo>
                    <a:pt x="543" y="8941"/>
                  </a:lnTo>
                  <a:lnTo>
                    <a:pt x="414" y="8864"/>
                  </a:lnTo>
                  <a:lnTo>
                    <a:pt x="336" y="8735"/>
                  </a:lnTo>
                  <a:lnTo>
                    <a:pt x="310" y="8605"/>
                  </a:lnTo>
                  <a:lnTo>
                    <a:pt x="310" y="8011"/>
                  </a:lnTo>
                  <a:lnTo>
                    <a:pt x="336" y="7985"/>
                  </a:lnTo>
                  <a:lnTo>
                    <a:pt x="362" y="7959"/>
                  </a:lnTo>
                  <a:lnTo>
                    <a:pt x="2326" y="7959"/>
                  </a:lnTo>
                  <a:lnTo>
                    <a:pt x="2378" y="7908"/>
                  </a:lnTo>
                  <a:lnTo>
                    <a:pt x="2404" y="7856"/>
                  </a:lnTo>
                  <a:lnTo>
                    <a:pt x="2429" y="7804"/>
                  </a:lnTo>
                  <a:lnTo>
                    <a:pt x="2404" y="7753"/>
                  </a:lnTo>
                  <a:lnTo>
                    <a:pt x="2378" y="7701"/>
                  </a:lnTo>
                  <a:lnTo>
                    <a:pt x="2326" y="7649"/>
                  </a:lnTo>
                  <a:lnTo>
                    <a:pt x="956" y="7649"/>
                  </a:lnTo>
                  <a:lnTo>
                    <a:pt x="956" y="6512"/>
                  </a:lnTo>
                  <a:lnTo>
                    <a:pt x="4833" y="6512"/>
                  </a:lnTo>
                  <a:lnTo>
                    <a:pt x="4936" y="6486"/>
                  </a:lnTo>
                  <a:lnTo>
                    <a:pt x="5013" y="6461"/>
                  </a:lnTo>
                  <a:lnTo>
                    <a:pt x="5091" y="6383"/>
                  </a:lnTo>
                  <a:lnTo>
                    <a:pt x="5168" y="6306"/>
                  </a:lnTo>
                  <a:lnTo>
                    <a:pt x="5349" y="5996"/>
                  </a:lnTo>
                  <a:lnTo>
                    <a:pt x="5375" y="5970"/>
                  </a:lnTo>
                  <a:close/>
                  <a:moveTo>
                    <a:pt x="3851" y="0"/>
                  </a:moveTo>
                  <a:lnTo>
                    <a:pt x="3721" y="26"/>
                  </a:lnTo>
                  <a:lnTo>
                    <a:pt x="3618" y="52"/>
                  </a:lnTo>
                  <a:lnTo>
                    <a:pt x="3541" y="104"/>
                  </a:lnTo>
                  <a:lnTo>
                    <a:pt x="3437" y="181"/>
                  </a:lnTo>
                  <a:lnTo>
                    <a:pt x="3385" y="259"/>
                  </a:lnTo>
                  <a:lnTo>
                    <a:pt x="3334" y="362"/>
                  </a:lnTo>
                  <a:lnTo>
                    <a:pt x="3334" y="491"/>
                  </a:lnTo>
                  <a:lnTo>
                    <a:pt x="3334" y="1654"/>
                  </a:lnTo>
                  <a:lnTo>
                    <a:pt x="1008" y="1654"/>
                  </a:lnTo>
                  <a:lnTo>
                    <a:pt x="931" y="1680"/>
                  </a:lnTo>
                  <a:lnTo>
                    <a:pt x="853" y="1732"/>
                  </a:lnTo>
                  <a:lnTo>
                    <a:pt x="776" y="1783"/>
                  </a:lnTo>
                  <a:lnTo>
                    <a:pt x="724" y="1861"/>
                  </a:lnTo>
                  <a:lnTo>
                    <a:pt x="672" y="1938"/>
                  </a:lnTo>
                  <a:lnTo>
                    <a:pt x="646" y="2042"/>
                  </a:lnTo>
                  <a:lnTo>
                    <a:pt x="646" y="2119"/>
                  </a:lnTo>
                  <a:lnTo>
                    <a:pt x="646" y="7649"/>
                  </a:lnTo>
                  <a:lnTo>
                    <a:pt x="362" y="7649"/>
                  </a:lnTo>
                  <a:lnTo>
                    <a:pt x="233" y="7675"/>
                  </a:lnTo>
                  <a:lnTo>
                    <a:pt x="104" y="7753"/>
                  </a:lnTo>
                  <a:lnTo>
                    <a:pt x="26" y="7882"/>
                  </a:lnTo>
                  <a:lnTo>
                    <a:pt x="0" y="8011"/>
                  </a:lnTo>
                  <a:lnTo>
                    <a:pt x="0" y="8605"/>
                  </a:lnTo>
                  <a:lnTo>
                    <a:pt x="26" y="8735"/>
                  </a:lnTo>
                  <a:lnTo>
                    <a:pt x="52" y="8864"/>
                  </a:lnTo>
                  <a:lnTo>
                    <a:pt x="129" y="8993"/>
                  </a:lnTo>
                  <a:lnTo>
                    <a:pt x="207" y="9071"/>
                  </a:lnTo>
                  <a:lnTo>
                    <a:pt x="310" y="9174"/>
                  </a:lnTo>
                  <a:lnTo>
                    <a:pt x="414" y="9226"/>
                  </a:lnTo>
                  <a:lnTo>
                    <a:pt x="543" y="9277"/>
                  </a:lnTo>
                  <a:lnTo>
                    <a:pt x="10233" y="9277"/>
                  </a:lnTo>
                  <a:lnTo>
                    <a:pt x="10363" y="9226"/>
                  </a:lnTo>
                  <a:lnTo>
                    <a:pt x="10492" y="9174"/>
                  </a:lnTo>
                  <a:lnTo>
                    <a:pt x="10595" y="9071"/>
                  </a:lnTo>
                  <a:lnTo>
                    <a:pt x="10673" y="8993"/>
                  </a:lnTo>
                  <a:lnTo>
                    <a:pt x="10724" y="8864"/>
                  </a:lnTo>
                  <a:lnTo>
                    <a:pt x="10776" y="8735"/>
                  </a:lnTo>
                  <a:lnTo>
                    <a:pt x="10802" y="8605"/>
                  </a:lnTo>
                  <a:lnTo>
                    <a:pt x="10802" y="8011"/>
                  </a:lnTo>
                  <a:lnTo>
                    <a:pt x="10750" y="7882"/>
                  </a:lnTo>
                  <a:lnTo>
                    <a:pt x="10673" y="7753"/>
                  </a:lnTo>
                  <a:lnTo>
                    <a:pt x="10569" y="7675"/>
                  </a:lnTo>
                  <a:lnTo>
                    <a:pt x="10414" y="7649"/>
                  </a:lnTo>
                  <a:lnTo>
                    <a:pt x="10156" y="7649"/>
                  </a:lnTo>
                  <a:lnTo>
                    <a:pt x="10156" y="2119"/>
                  </a:lnTo>
                  <a:lnTo>
                    <a:pt x="10156" y="2042"/>
                  </a:lnTo>
                  <a:lnTo>
                    <a:pt x="10130" y="1938"/>
                  </a:lnTo>
                  <a:lnTo>
                    <a:pt x="10078" y="1861"/>
                  </a:lnTo>
                  <a:lnTo>
                    <a:pt x="10027" y="1783"/>
                  </a:lnTo>
                  <a:lnTo>
                    <a:pt x="9949" y="1732"/>
                  </a:lnTo>
                  <a:lnTo>
                    <a:pt x="9872" y="1680"/>
                  </a:lnTo>
                  <a:lnTo>
                    <a:pt x="9768" y="1654"/>
                  </a:lnTo>
                  <a:lnTo>
                    <a:pt x="7468" y="1654"/>
                  </a:lnTo>
                  <a:lnTo>
                    <a:pt x="7468" y="491"/>
                  </a:lnTo>
                  <a:lnTo>
                    <a:pt x="7443" y="362"/>
                  </a:lnTo>
                  <a:lnTo>
                    <a:pt x="7417" y="259"/>
                  </a:lnTo>
                  <a:lnTo>
                    <a:pt x="7339" y="181"/>
                  </a:lnTo>
                  <a:lnTo>
                    <a:pt x="7262" y="104"/>
                  </a:lnTo>
                  <a:lnTo>
                    <a:pt x="7158" y="52"/>
                  </a:lnTo>
                  <a:lnTo>
                    <a:pt x="7055" y="26"/>
                  </a:lnTo>
                  <a:lnTo>
                    <a:pt x="6952" y="0"/>
                  </a:lnTo>
                  <a:lnTo>
                    <a:pt x="6822" y="26"/>
                  </a:lnTo>
                  <a:lnTo>
                    <a:pt x="5504" y="466"/>
                  </a:lnTo>
                  <a:lnTo>
                    <a:pt x="5401" y="491"/>
                  </a:lnTo>
                  <a:lnTo>
                    <a:pt x="5272" y="466"/>
                  </a:lnTo>
                  <a:lnTo>
                    <a:pt x="5039" y="388"/>
                  </a:lnTo>
                  <a:lnTo>
                    <a:pt x="4910" y="388"/>
                  </a:lnTo>
                  <a:lnTo>
                    <a:pt x="4858" y="440"/>
                  </a:lnTo>
                  <a:lnTo>
                    <a:pt x="4833" y="491"/>
                  </a:lnTo>
                  <a:lnTo>
                    <a:pt x="4833" y="543"/>
                  </a:lnTo>
                  <a:lnTo>
                    <a:pt x="4833" y="621"/>
                  </a:lnTo>
                  <a:lnTo>
                    <a:pt x="4884" y="672"/>
                  </a:lnTo>
                  <a:lnTo>
                    <a:pt x="4936" y="698"/>
                  </a:lnTo>
                  <a:lnTo>
                    <a:pt x="5168" y="776"/>
                  </a:lnTo>
                  <a:lnTo>
                    <a:pt x="5298" y="801"/>
                  </a:lnTo>
                  <a:lnTo>
                    <a:pt x="5504" y="801"/>
                  </a:lnTo>
                  <a:lnTo>
                    <a:pt x="5608" y="776"/>
                  </a:lnTo>
                  <a:lnTo>
                    <a:pt x="6926" y="336"/>
                  </a:lnTo>
                  <a:lnTo>
                    <a:pt x="7003" y="336"/>
                  </a:lnTo>
                  <a:lnTo>
                    <a:pt x="7081" y="362"/>
                  </a:lnTo>
                  <a:lnTo>
                    <a:pt x="7132" y="414"/>
                  </a:lnTo>
                  <a:lnTo>
                    <a:pt x="7132" y="491"/>
                  </a:lnTo>
                  <a:lnTo>
                    <a:pt x="7132" y="2352"/>
                  </a:lnTo>
                  <a:lnTo>
                    <a:pt x="3644" y="2352"/>
                  </a:lnTo>
                  <a:lnTo>
                    <a:pt x="3644" y="491"/>
                  </a:lnTo>
                  <a:lnTo>
                    <a:pt x="3670" y="414"/>
                  </a:lnTo>
                  <a:lnTo>
                    <a:pt x="3721" y="362"/>
                  </a:lnTo>
                  <a:lnTo>
                    <a:pt x="3773" y="336"/>
                  </a:lnTo>
                  <a:lnTo>
                    <a:pt x="3851" y="336"/>
                  </a:lnTo>
                  <a:lnTo>
                    <a:pt x="4264" y="466"/>
                  </a:lnTo>
                  <a:lnTo>
                    <a:pt x="4342" y="491"/>
                  </a:lnTo>
                  <a:lnTo>
                    <a:pt x="4393" y="466"/>
                  </a:lnTo>
                  <a:lnTo>
                    <a:pt x="4445" y="440"/>
                  </a:lnTo>
                  <a:lnTo>
                    <a:pt x="4471" y="362"/>
                  </a:lnTo>
                  <a:lnTo>
                    <a:pt x="4471" y="310"/>
                  </a:lnTo>
                  <a:lnTo>
                    <a:pt x="4471" y="259"/>
                  </a:lnTo>
                  <a:lnTo>
                    <a:pt x="4419" y="207"/>
                  </a:lnTo>
                  <a:lnTo>
                    <a:pt x="4367" y="181"/>
                  </a:lnTo>
                  <a:lnTo>
                    <a:pt x="3954" y="26"/>
                  </a:lnTo>
                  <a:lnTo>
                    <a:pt x="385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5" name="Google Shape;465;p41"/>
            <p:cNvSpPr/>
            <p:nvPr/>
          </p:nvSpPr>
          <p:spPr>
            <a:xfrm>
              <a:off x="5638250" y="1467575"/>
              <a:ext cx="53625" cy="31025"/>
            </a:xfrm>
            <a:custGeom>
              <a:avLst/>
              <a:gdLst/>
              <a:ahLst/>
              <a:cxnLst/>
              <a:rect l="l" t="t" r="r" b="b"/>
              <a:pathLst>
                <a:path w="2145" h="1241" extrusionOk="0">
                  <a:moveTo>
                    <a:pt x="1809" y="336"/>
                  </a:moveTo>
                  <a:lnTo>
                    <a:pt x="1783" y="465"/>
                  </a:lnTo>
                  <a:lnTo>
                    <a:pt x="1731" y="569"/>
                  </a:lnTo>
                  <a:lnTo>
                    <a:pt x="1654" y="672"/>
                  </a:lnTo>
                  <a:lnTo>
                    <a:pt x="1551" y="749"/>
                  </a:lnTo>
                  <a:lnTo>
                    <a:pt x="1447" y="827"/>
                  </a:lnTo>
                  <a:lnTo>
                    <a:pt x="1318" y="879"/>
                  </a:lnTo>
                  <a:lnTo>
                    <a:pt x="1189" y="930"/>
                  </a:lnTo>
                  <a:lnTo>
                    <a:pt x="930" y="930"/>
                  </a:lnTo>
                  <a:lnTo>
                    <a:pt x="801" y="879"/>
                  </a:lnTo>
                  <a:lnTo>
                    <a:pt x="698" y="827"/>
                  </a:lnTo>
                  <a:lnTo>
                    <a:pt x="594" y="749"/>
                  </a:lnTo>
                  <a:lnTo>
                    <a:pt x="491" y="672"/>
                  </a:lnTo>
                  <a:lnTo>
                    <a:pt x="414" y="569"/>
                  </a:lnTo>
                  <a:lnTo>
                    <a:pt x="362" y="465"/>
                  </a:lnTo>
                  <a:lnTo>
                    <a:pt x="310" y="336"/>
                  </a:lnTo>
                  <a:close/>
                  <a:moveTo>
                    <a:pt x="259" y="0"/>
                  </a:moveTo>
                  <a:lnTo>
                    <a:pt x="155" y="26"/>
                  </a:lnTo>
                  <a:lnTo>
                    <a:pt x="52" y="103"/>
                  </a:lnTo>
                  <a:lnTo>
                    <a:pt x="0" y="207"/>
                  </a:lnTo>
                  <a:lnTo>
                    <a:pt x="0" y="310"/>
                  </a:lnTo>
                  <a:lnTo>
                    <a:pt x="52" y="491"/>
                  </a:lnTo>
                  <a:lnTo>
                    <a:pt x="129" y="672"/>
                  </a:lnTo>
                  <a:lnTo>
                    <a:pt x="233" y="853"/>
                  </a:lnTo>
                  <a:lnTo>
                    <a:pt x="362" y="982"/>
                  </a:lnTo>
                  <a:lnTo>
                    <a:pt x="517" y="1085"/>
                  </a:lnTo>
                  <a:lnTo>
                    <a:pt x="672" y="1189"/>
                  </a:lnTo>
                  <a:lnTo>
                    <a:pt x="879" y="1240"/>
                  </a:lnTo>
                  <a:lnTo>
                    <a:pt x="1266" y="1240"/>
                  </a:lnTo>
                  <a:lnTo>
                    <a:pt x="1447" y="1189"/>
                  </a:lnTo>
                  <a:lnTo>
                    <a:pt x="1628" y="1085"/>
                  </a:lnTo>
                  <a:lnTo>
                    <a:pt x="1783" y="982"/>
                  </a:lnTo>
                  <a:lnTo>
                    <a:pt x="1912" y="853"/>
                  </a:lnTo>
                  <a:lnTo>
                    <a:pt x="2016" y="672"/>
                  </a:lnTo>
                  <a:lnTo>
                    <a:pt x="2093" y="491"/>
                  </a:lnTo>
                  <a:lnTo>
                    <a:pt x="2145" y="310"/>
                  </a:lnTo>
                  <a:lnTo>
                    <a:pt x="2119" y="207"/>
                  </a:lnTo>
                  <a:lnTo>
                    <a:pt x="2067" y="103"/>
                  </a:lnTo>
                  <a:lnTo>
                    <a:pt x="1990" y="26"/>
                  </a:lnTo>
                  <a:lnTo>
                    <a:pt x="1886"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6" name="Google Shape;466;p41"/>
            <p:cNvSpPr/>
            <p:nvPr/>
          </p:nvSpPr>
          <p:spPr>
            <a:xfrm>
              <a:off x="5747425" y="1467575"/>
              <a:ext cx="53650" cy="31025"/>
            </a:xfrm>
            <a:custGeom>
              <a:avLst/>
              <a:gdLst/>
              <a:ahLst/>
              <a:cxnLst/>
              <a:rect l="l" t="t" r="r" b="b"/>
              <a:pathLst>
                <a:path w="2146" h="1241" extrusionOk="0">
                  <a:moveTo>
                    <a:pt x="1809" y="336"/>
                  </a:moveTo>
                  <a:lnTo>
                    <a:pt x="1783" y="465"/>
                  </a:lnTo>
                  <a:lnTo>
                    <a:pt x="1706" y="569"/>
                  </a:lnTo>
                  <a:lnTo>
                    <a:pt x="1628" y="672"/>
                  </a:lnTo>
                  <a:lnTo>
                    <a:pt x="1551" y="749"/>
                  </a:lnTo>
                  <a:lnTo>
                    <a:pt x="1447" y="827"/>
                  </a:lnTo>
                  <a:lnTo>
                    <a:pt x="1318" y="879"/>
                  </a:lnTo>
                  <a:lnTo>
                    <a:pt x="1189" y="930"/>
                  </a:lnTo>
                  <a:lnTo>
                    <a:pt x="931" y="930"/>
                  </a:lnTo>
                  <a:lnTo>
                    <a:pt x="801" y="879"/>
                  </a:lnTo>
                  <a:lnTo>
                    <a:pt x="698" y="827"/>
                  </a:lnTo>
                  <a:lnTo>
                    <a:pt x="595" y="749"/>
                  </a:lnTo>
                  <a:lnTo>
                    <a:pt x="491" y="672"/>
                  </a:lnTo>
                  <a:lnTo>
                    <a:pt x="414" y="569"/>
                  </a:lnTo>
                  <a:lnTo>
                    <a:pt x="362" y="465"/>
                  </a:lnTo>
                  <a:lnTo>
                    <a:pt x="310" y="336"/>
                  </a:lnTo>
                  <a:close/>
                  <a:moveTo>
                    <a:pt x="259" y="0"/>
                  </a:moveTo>
                  <a:lnTo>
                    <a:pt x="155" y="26"/>
                  </a:lnTo>
                  <a:lnTo>
                    <a:pt x="52" y="103"/>
                  </a:lnTo>
                  <a:lnTo>
                    <a:pt x="0" y="207"/>
                  </a:lnTo>
                  <a:lnTo>
                    <a:pt x="0" y="310"/>
                  </a:lnTo>
                  <a:lnTo>
                    <a:pt x="26" y="491"/>
                  </a:lnTo>
                  <a:lnTo>
                    <a:pt x="104" y="672"/>
                  </a:lnTo>
                  <a:lnTo>
                    <a:pt x="233" y="853"/>
                  </a:lnTo>
                  <a:lnTo>
                    <a:pt x="362" y="982"/>
                  </a:lnTo>
                  <a:lnTo>
                    <a:pt x="517" y="1085"/>
                  </a:lnTo>
                  <a:lnTo>
                    <a:pt x="672" y="1189"/>
                  </a:lnTo>
                  <a:lnTo>
                    <a:pt x="853" y="1240"/>
                  </a:lnTo>
                  <a:lnTo>
                    <a:pt x="1266" y="1240"/>
                  </a:lnTo>
                  <a:lnTo>
                    <a:pt x="1447" y="1189"/>
                  </a:lnTo>
                  <a:lnTo>
                    <a:pt x="1628" y="1085"/>
                  </a:lnTo>
                  <a:lnTo>
                    <a:pt x="1783" y="982"/>
                  </a:lnTo>
                  <a:lnTo>
                    <a:pt x="1912" y="853"/>
                  </a:lnTo>
                  <a:lnTo>
                    <a:pt x="2016" y="672"/>
                  </a:lnTo>
                  <a:lnTo>
                    <a:pt x="2093" y="491"/>
                  </a:lnTo>
                  <a:lnTo>
                    <a:pt x="2145" y="310"/>
                  </a:lnTo>
                  <a:lnTo>
                    <a:pt x="2119" y="207"/>
                  </a:lnTo>
                  <a:lnTo>
                    <a:pt x="2068" y="103"/>
                  </a:lnTo>
                  <a:lnTo>
                    <a:pt x="1990" y="26"/>
                  </a:lnTo>
                  <a:lnTo>
                    <a:pt x="186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67" name="Google Shape;467;p41"/>
          <p:cNvGrpSpPr/>
          <p:nvPr/>
        </p:nvGrpSpPr>
        <p:grpSpPr>
          <a:xfrm>
            <a:off x="5056587" y="2587790"/>
            <a:ext cx="384739" cy="342324"/>
            <a:chOff x="238125" y="2059975"/>
            <a:chExt cx="269400" cy="239700"/>
          </a:xfrm>
        </p:grpSpPr>
        <p:sp>
          <p:nvSpPr>
            <p:cNvPr id="468" name="Google Shape;468;p41"/>
            <p:cNvSpPr/>
            <p:nvPr/>
          </p:nvSpPr>
          <p:spPr>
            <a:xfrm>
              <a:off x="238125" y="2059975"/>
              <a:ext cx="269400" cy="239700"/>
            </a:xfrm>
            <a:custGeom>
              <a:avLst/>
              <a:gdLst/>
              <a:ahLst/>
              <a:cxnLst/>
              <a:rect l="l" t="t" r="r" b="b"/>
              <a:pathLst>
                <a:path w="10776" h="9588" extrusionOk="0">
                  <a:moveTo>
                    <a:pt x="6589" y="7029"/>
                  </a:moveTo>
                  <a:lnTo>
                    <a:pt x="7029" y="8269"/>
                  </a:lnTo>
                  <a:lnTo>
                    <a:pt x="3747" y="8269"/>
                  </a:lnTo>
                  <a:lnTo>
                    <a:pt x="4186" y="7029"/>
                  </a:lnTo>
                  <a:close/>
                  <a:moveTo>
                    <a:pt x="362" y="0"/>
                  </a:moveTo>
                  <a:lnTo>
                    <a:pt x="284" y="26"/>
                  </a:lnTo>
                  <a:lnTo>
                    <a:pt x="207" y="78"/>
                  </a:lnTo>
                  <a:lnTo>
                    <a:pt x="129" y="129"/>
                  </a:lnTo>
                  <a:lnTo>
                    <a:pt x="78" y="207"/>
                  </a:lnTo>
                  <a:lnTo>
                    <a:pt x="26" y="285"/>
                  </a:lnTo>
                  <a:lnTo>
                    <a:pt x="0" y="362"/>
                  </a:lnTo>
                  <a:lnTo>
                    <a:pt x="0" y="465"/>
                  </a:lnTo>
                  <a:lnTo>
                    <a:pt x="0" y="6564"/>
                  </a:lnTo>
                  <a:lnTo>
                    <a:pt x="0" y="6667"/>
                  </a:lnTo>
                  <a:lnTo>
                    <a:pt x="26" y="6745"/>
                  </a:lnTo>
                  <a:lnTo>
                    <a:pt x="78" y="6822"/>
                  </a:lnTo>
                  <a:lnTo>
                    <a:pt x="129" y="6900"/>
                  </a:lnTo>
                  <a:lnTo>
                    <a:pt x="207" y="6952"/>
                  </a:lnTo>
                  <a:lnTo>
                    <a:pt x="284" y="7003"/>
                  </a:lnTo>
                  <a:lnTo>
                    <a:pt x="362" y="7029"/>
                  </a:lnTo>
                  <a:lnTo>
                    <a:pt x="3850" y="7029"/>
                  </a:lnTo>
                  <a:lnTo>
                    <a:pt x="3411" y="8269"/>
                  </a:lnTo>
                  <a:lnTo>
                    <a:pt x="2558" y="8269"/>
                  </a:lnTo>
                  <a:lnTo>
                    <a:pt x="2429" y="8321"/>
                  </a:lnTo>
                  <a:lnTo>
                    <a:pt x="2326" y="8373"/>
                  </a:lnTo>
                  <a:lnTo>
                    <a:pt x="2222" y="8450"/>
                  </a:lnTo>
                  <a:lnTo>
                    <a:pt x="2145" y="8554"/>
                  </a:lnTo>
                  <a:lnTo>
                    <a:pt x="2067" y="8683"/>
                  </a:lnTo>
                  <a:lnTo>
                    <a:pt x="2041" y="8812"/>
                  </a:lnTo>
                  <a:lnTo>
                    <a:pt x="2016" y="8941"/>
                  </a:lnTo>
                  <a:lnTo>
                    <a:pt x="2016" y="9200"/>
                  </a:lnTo>
                  <a:lnTo>
                    <a:pt x="2041" y="9355"/>
                  </a:lnTo>
                  <a:lnTo>
                    <a:pt x="2119" y="9458"/>
                  </a:lnTo>
                  <a:lnTo>
                    <a:pt x="2248" y="9536"/>
                  </a:lnTo>
                  <a:lnTo>
                    <a:pt x="2403" y="9587"/>
                  </a:lnTo>
                  <a:lnTo>
                    <a:pt x="6874" y="9587"/>
                  </a:lnTo>
                  <a:lnTo>
                    <a:pt x="6951" y="9561"/>
                  </a:lnTo>
                  <a:lnTo>
                    <a:pt x="7003" y="9536"/>
                  </a:lnTo>
                  <a:lnTo>
                    <a:pt x="7029" y="9484"/>
                  </a:lnTo>
                  <a:lnTo>
                    <a:pt x="7055" y="9406"/>
                  </a:lnTo>
                  <a:lnTo>
                    <a:pt x="7029" y="9355"/>
                  </a:lnTo>
                  <a:lnTo>
                    <a:pt x="7003" y="9303"/>
                  </a:lnTo>
                  <a:lnTo>
                    <a:pt x="6951" y="9277"/>
                  </a:lnTo>
                  <a:lnTo>
                    <a:pt x="6874" y="9251"/>
                  </a:lnTo>
                  <a:lnTo>
                    <a:pt x="2352" y="9251"/>
                  </a:lnTo>
                  <a:lnTo>
                    <a:pt x="2326" y="9200"/>
                  </a:lnTo>
                  <a:lnTo>
                    <a:pt x="2326" y="8941"/>
                  </a:lnTo>
                  <a:lnTo>
                    <a:pt x="2377" y="8812"/>
                  </a:lnTo>
                  <a:lnTo>
                    <a:pt x="2455" y="8683"/>
                  </a:lnTo>
                  <a:lnTo>
                    <a:pt x="2558" y="8605"/>
                  </a:lnTo>
                  <a:lnTo>
                    <a:pt x="2713" y="8580"/>
                  </a:lnTo>
                  <a:lnTo>
                    <a:pt x="8062" y="8580"/>
                  </a:lnTo>
                  <a:lnTo>
                    <a:pt x="8217" y="8605"/>
                  </a:lnTo>
                  <a:lnTo>
                    <a:pt x="8321" y="8683"/>
                  </a:lnTo>
                  <a:lnTo>
                    <a:pt x="8424" y="8812"/>
                  </a:lnTo>
                  <a:lnTo>
                    <a:pt x="8450" y="8941"/>
                  </a:lnTo>
                  <a:lnTo>
                    <a:pt x="8450" y="9200"/>
                  </a:lnTo>
                  <a:lnTo>
                    <a:pt x="8424" y="9251"/>
                  </a:lnTo>
                  <a:lnTo>
                    <a:pt x="7571" y="9251"/>
                  </a:lnTo>
                  <a:lnTo>
                    <a:pt x="7520" y="9277"/>
                  </a:lnTo>
                  <a:lnTo>
                    <a:pt x="7468" y="9303"/>
                  </a:lnTo>
                  <a:lnTo>
                    <a:pt x="7416" y="9355"/>
                  </a:lnTo>
                  <a:lnTo>
                    <a:pt x="7416" y="9406"/>
                  </a:lnTo>
                  <a:lnTo>
                    <a:pt x="7416" y="9484"/>
                  </a:lnTo>
                  <a:lnTo>
                    <a:pt x="7468" y="9536"/>
                  </a:lnTo>
                  <a:lnTo>
                    <a:pt x="7520" y="9561"/>
                  </a:lnTo>
                  <a:lnTo>
                    <a:pt x="7571" y="9587"/>
                  </a:lnTo>
                  <a:lnTo>
                    <a:pt x="8398" y="9587"/>
                  </a:lnTo>
                  <a:lnTo>
                    <a:pt x="8528" y="9536"/>
                  </a:lnTo>
                  <a:lnTo>
                    <a:pt x="8657" y="9458"/>
                  </a:lnTo>
                  <a:lnTo>
                    <a:pt x="8734" y="9355"/>
                  </a:lnTo>
                  <a:lnTo>
                    <a:pt x="8760" y="9200"/>
                  </a:lnTo>
                  <a:lnTo>
                    <a:pt x="8760" y="8941"/>
                  </a:lnTo>
                  <a:lnTo>
                    <a:pt x="8734" y="8812"/>
                  </a:lnTo>
                  <a:lnTo>
                    <a:pt x="8708" y="8683"/>
                  </a:lnTo>
                  <a:lnTo>
                    <a:pt x="8631" y="8554"/>
                  </a:lnTo>
                  <a:lnTo>
                    <a:pt x="8553" y="8450"/>
                  </a:lnTo>
                  <a:lnTo>
                    <a:pt x="8450" y="8373"/>
                  </a:lnTo>
                  <a:lnTo>
                    <a:pt x="8347" y="8321"/>
                  </a:lnTo>
                  <a:lnTo>
                    <a:pt x="8217" y="8269"/>
                  </a:lnTo>
                  <a:lnTo>
                    <a:pt x="7365" y="8269"/>
                  </a:lnTo>
                  <a:lnTo>
                    <a:pt x="6925" y="7029"/>
                  </a:lnTo>
                  <a:lnTo>
                    <a:pt x="10414" y="7029"/>
                  </a:lnTo>
                  <a:lnTo>
                    <a:pt x="10491" y="7003"/>
                  </a:lnTo>
                  <a:lnTo>
                    <a:pt x="10569" y="6952"/>
                  </a:lnTo>
                  <a:lnTo>
                    <a:pt x="10647" y="6900"/>
                  </a:lnTo>
                  <a:lnTo>
                    <a:pt x="10698" y="6822"/>
                  </a:lnTo>
                  <a:lnTo>
                    <a:pt x="10750" y="6745"/>
                  </a:lnTo>
                  <a:lnTo>
                    <a:pt x="10776" y="6667"/>
                  </a:lnTo>
                  <a:lnTo>
                    <a:pt x="10776" y="6564"/>
                  </a:lnTo>
                  <a:lnTo>
                    <a:pt x="10776" y="465"/>
                  </a:lnTo>
                  <a:lnTo>
                    <a:pt x="10776" y="362"/>
                  </a:lnTo>
                  <a:lnTo>
                    <a:pt x="10750" y="285"/>
                  </a:lnTo>
                  <a:lnTo>
                    <a:pt x="10698" y="207"/>
                  </a:lnTo>
                  <a:lnTo>
                    <a:pt x="10647" y="129"/>
                  </a:lnTo>
                  <a:lnTo>
                    <a:pt x="10569" y="78"/>
                  </a:lnTo>
                  <a:lnTo>
                    <a:pt x="10491" y="26"/>
                  </a:lnTo>
                  <a:lnTo>
                    <a:pt x="10414" y="0"/>
                  </a:lnTo>
                  <a:lnTo>
                    <a:pt x="8657" y="0"/>
                  </a:lnTo>
                  <a:lnTo>
                    <a:pt x="8605" y="26"/>
                  </a:lnTo>
                  <a:lnTo>
                    <a:pt x="8579" y="78"/>
                  </a:lnTo>
                  <a:lnTo>
                    <a:pt x="8553" y="155"/>
                  </a:lnTo>
                  <a:lnTo>
                    <a:pt x="8579" y="207"/>
                  </a:lnTo>
                  <a:lnTo>
                    <a:pt x="8605" y="259"/>
                  </a:lnTo>
                  <a:lnTo>
                    <a:pt x="8657" y="285"/>
                  </a:lnTo>
                  <a:lnTo>
                    <a:pt x="8708" y="310"/>
                  </a:lnTo>
                  <a:lnTo>
                    <a:pt x="10362" y="310"/>
                  </a:lnTo>
                  <a:lnTo>
                    <a:pt x="10414" y="362"/>
                  </a:lnTo>
                  <a:lnTo>
                    <a:pt x="10466" y="388"/>
                  </a:lnTo>
                  <a:lnTo>
                    <a:pt x="10466" y="465"/>
                  </a:lnTo>
                  <a:lnTo>
                    <a:pt x="10466" y="6564"/>
                  </a:lnTo>
                  <a:lnTo>
                    <a:pt x="10466" y="6616"/>
                  </a:lnTo>
                  <a:lnTo>
                    <a:pt x="10414" y="6667"/>
                  </a:lnTo>
                  <a:lnTo>
                    <a:pt x="10362" y="6719"/>
                  </a:lnTo>
                  <a:lnTo>
                    <a:pt x="413" y="6719"/>
                  </a:lnTo>
                  <a:lnTo>
                    <a:pt x="362" y="6667"/>
                  </a:lnTo>
                  <a:lnTo>
                    <a:pt x="310" y="6616"/>
                  </a:lnTo>
                  <a:lnTo>
                    <a:pt x="310" y="6564"/>
                  </a:lnTo>
                  <a:lnTo>
                    <a:pt x="310" y="465"/>
                  </a:lnTo>
                  <a:lnTo>
                    <a:pt x="310" y="388"/>
                  </a:lnTo>
                  <a:lnTo>
                    <a:pt x="362" y="362"/>
                  </a:lnTo>
                  <a:lnTo>
                    <a:pt x="413" y="310"/>
                  </a:lnTo>
                  <a:lnTo>
                    <a:pt x="8011" y="310"/>
                  </a:lnTo>
                  <a:lnTo>
                    <a:pt x="8088" y="285"/>
                  </a:lnTo>
                  <a:lnTo>
                    <a:pt x="8140" y="259"/>
                  </a:lnTo>
                  <a:lnTo>
                    <a:pt x="8166" y="207"/>
                  </a:lnTo>
                  <a:lnTo>
                    <a:pt x="8166" y="155"/>
                  </a:lnTo>
                  <a:lnTo>
                    <a:pt x="8166" y="78"/>
                  </a:lnTo>
                  <a:lnTo>
                    <a:pt x="8140" y="26"/>
                  </a:lnTo>
                  <a:lnTo>
                    <a:pt x="8088"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9" name="Google Shape;469;p41"/>
            <p:cNvSpPr/>
            <p:nvPr/>
          </p:nvSpPr>
          <p:spPr>
            <a:xfrm>
              <a:off x="338250" y="2137500"/>
              <a:ext cx="69150" cy="60100"/>
            </a:xfrm>
            <a:custGeom>
              <a:avLst/>
              <a:gdLst/>
              <a:ahLst/>
              <a:cxnLst/>
              <a:rect l="l" t="t" r="r" b="b"/>
              <a:pathLst>
                <a:path w="2766" h="2404" extrusionOk="0">
                  <a:moveTo>
                    <a:pt x="1396" y="440"/>
                  </a:moveTo>
                  <a:lnTo>
                    <a:pt x="1525" y="465"/>
                  </a:lnTo>
                  <a:lnTo>
                    <a:pt x="1654" y="517"/>
                  </a:lnTo>
                  <a:lnTo>
                    <a:pt x="1758" y="620"/>
                  </a:lnTo>
                  <a:lnTo>
                    <a:pt x="1835" y="750"/>
                  </a:lnTo>
                  <a:lnTo>
                    <a:pt x="931" y="750"/>
                  </a:lnTo>
                  <a:lnTo>
                    <a:pt x="1008" y="620"/>
                  </a:lnTo>
                  <a:lnTo>
                    <a:pt x="1112" y="517"/>
                  </a:lnTo>
                  <a:lnTo>
                    <a:pt x="1241" y="465"/>
                  </a:lnTo>
                  <a:lnTo>
                    <a:pt x="1396" y="440"/>
                  </a:lnTo>
                  <a:close/>
                  <a:moveTo>
                    <a:pt x="1215" y="1060"/>
                  </a:moveTo>
                  <a:lnTo>
                    <a:pt x="1215" y="1887"/>
                  </a:lnTo>
                  <a:lnTo>
                    <a:pt x="1112" y="1835"/>
                  </a:lnTo>
                  <a:lnTo>
                    <a:pt x="1008" y="1732"/>
                  </a:lnTo>
                  <a:lnTo>
                    <a:pt x="931" y="1602"/>
                  </a:lnTo>
                  <a:lnTo>
                    <a:pt x="905" y="1447"/>
                  </a:lnTo>
                  <a:lnTo>
                    <a:pt x="905" y="1060"/>
                  </a:lnTo>
                  <a:close/>
                  <a:moveTo>
                    <a:pt x="1861" y="1060"/>
                  </a:moveTo>
                  <a:lnTo>
                    <a:pt x="1861" y="1447"/>
                  </a:lnTo>
                  <a:lnTo>
                    <a:pt x="1835" y="1602"/>
                  </a:lnTo>
                  <a:lnTo>
                    <a:pt x="1758" y="1732"/>
                  </a:lnTo>
                  <a:lnTo>
                    <a:pt x="1680" y="1835"/>
                  </a:lnTo>
                  <a:lnTo>
                    <a:pt x="1551" y="1887"/>
                  </a:lnTo>
                  <a:lnTo>
                    <a:pt x="1551" y="1060"/>
                  </a:lnTo>
                  <a:close/>
                  <a:moveTo>
                    <a:pt x="414" y="0"/>
                  </a:moveTo>
                  <a:lnTo>
                    <a:pt x="362" y="26"/>
                  </a:lnTo>
                  <a:lnTo>
                    <a:pt x="310" y="52"/>
                  </a:lnTo>
                  <a:lnTo>
                    <a:pt x="259" y="104"/>
                  </a:lnTo>
                  <a:lnTo>
                    <a:pt x="259" y="155"/>
                  </a:lnTo>
                  <a:lnTo>
                    <a:pt x="259" y="491"/>
                  </a:lnTo>
                  <a:lnTo>
                    <a:pt x="259" y="595"/>
                  </a:lnTo>
                  <a:lnTo>
                    <a:pt x="310" y="672"/>
                  </a:lnTo>
                  <a:lnTo>
                    <a:pt x="388" y="750"/>
                  </a:lnTo>
                  <a:lnTo>
                    <a:pt x="465" y="827"/>
                  </a:lnTo>
                  <a:lnTo>
                    <a:pt x="595" y="879"/>
                  </a:lnTo>
                  <a:lnTo>
                    <a:pt x="595" y="905"/>
                  </a:lnTo>
                  <a:lnTo>
                    <a:pt x="595" y="1060"/>
                  </a:lnTo>
                  <a:lnTo>
                    <a:pt x="104" y="1060"/>
                  </a:lnTo>
                  <a:lnTo>
                    <a:pt x="52" y="1086"/>
                  </a:lnTo>
                  <a:lnTo>
                    <a:pt x="0" y="1137"/>
                  </a:lnTo>
                  <a:lnTo>
                    <a:pt x="0" y="1215"/>
                  </a:lnTo>
                  <a:lnTo>
                    <a:pt x="0" y="1266"/>
                  </a:lnTo>
                  <a:lnTo>
                    <a:pt x="52" y="1318"/>
                  </a:lnTo>
                  <a:lnTo>
                    <a:pt x="104" y="1344"/>
                  </a:lnTo>
                  <a:lnTo>
                    <a:pt x="155" y="1370"/>
                  </a:lnTo>
                  <a:lnTo>
                    <a:pt x="595" y="1370"/>
                  </a:lnTo>
                  <a:lnTo>
                    <a:pt x="595" y="1447"/>
                  </a:lnTo>
                  <a:lnTo>
                    <a:pt x="595" y="1525"/>
                  </a:lnTo>
                  <a:lnTo>
                    <a:pt x="465" y="1602"/>
                  </a:lnTo>
                  <a:lnTo>
                    <a:pt x="388" y="1654"/>
                  </a:lnTo>
                  <a:lnTo>
                    <a:pt x="310" y="1732"/>
                  </a:lnTo>
                  <a:lnTo>
                    <a:pt x="259" y="1835"/>
                  </a:lnTo>
                  <a:lnTo>
                    <a:pt x="259" y="1938"/>
                  </a:lnTo>
                  <a:lnTo>
                    <a:pt x="259" y="2248"/>
                  </a:lnTo>
                  <a:lnTo>
                    <a:pt x="259" y="2300"/>
                  </a:lnTo>
                  <a:lnTo>
                    <a:pt x="310" y="2352"/>
                  </a:lnTo>
                  <a:lnTo>
                    <a:pt x="362" y="2403"/>
                  </a:lnTo>
                  <a:lnTo>
                    <a:pt x="465" y="2403"/>
                  </a:lnTo>
                  <a:lnTo>
                    <a:pt x="517" y="2352"/>
                  </a:lnTo>
                  <a:lnTo>
                    <a:pt x="569" y="2300"/>
                  </a:lnTo>
                  <a:lnTo>
                    <a:pt x="569" y="2248"/>
                  </a:lnTo>
                  <a:lnTo>
                    <a:pt x="569" y="1938"/>
                  </a:lnTo>
                  <a:lnTo>
                    <a:pt x="569" y="1912"/>
                  </a:lnTo>
                  <a:lnTo>
                    <a:pt x="595" y="1887"/>
                  </a:lnTo>
                  <a:lnTo>
                    <a:pt x="698" y="1835"/>
                  </a:lnTo>
                  <a:lnTo>
                    <a:pt x="827" y="1990"/>
                  </a:lnTo>
                  <a:lnTo>
                    <a:pt x="982" y="2119"/>
                  </a:lnTo>
                  <a:lnTo>
                    <a:pt x="1163" y="2223"/>
                  </a:lnTo>
                  <a:lnTo>
                    <a:pt x="1396" y="2248"/>
                  </a:lnTo>
                  <a:lnTo>
                    <a:pt x="1603" y="2223"/>
                  </a:lnTo>
                  <a:lnTo>
                    <a:pt x="1783" y="2119"/>
                  </a:lnTo>
                  <a:lnTo>
                    <a:pt x="1938" y="1990"/>
                  </a:lnTo>
                  <a:lnTo>
                    <a:pt x="2068" y="1835"/>
                  </a:lnTo>
                  <a:lnTo>
                    <a:pt x="2171" y="1887"/>
                  </a:lnTo>
                  <a:lnTo>
                    <a:pt x="2197" y="1912"/>
                  </a:lnTo>
                  <a:lnTo>
                    <a:pt x="2197" y="1938"/>
                  </a:lnTo>
                  <a:lnTo>
                    <a:pt x="2197" y="2248"/>
                  </a:lnTo>
                  <a:lnTo>
                    <a:pt x="2197" y="2300"/>
                  </a:lnTo>
                  <a:lnTo>
                    <a:pt x="2249" y="2352"/>
                  </a:lnTo>
                  <a:lnTo>
                    <a:pt x="2300" y="2403"/>
                  </a:lnTo>
                  <a:lnTo>
                    <a:pt x="2404" y="2403"/>
                  </a:lnTo>
                  <a:lnTo>
                    <a:pt x="2455" y="2352"/>
                  </a:lnTo>
                  <a:lnTo>
                    <a:pt x="2507" y="2300"/>
                  </a:lnTo>
                  <a:lnTo>
                    <a:pt x="2507" y="2248"/>
                  </a:lnTo>
                  <a:lnTo>
                    <a:pt x="2507" y="1938"/>
                  </a:lnTo>
                  <a:lnTo>
                    <a:pt x="2507" y="1835"/>
                  </a:lnTo>
                  <a:lnTo>
                    <a:pt x="2455" y="1732"/>
                  </a:lnTo>
                  <a:lnTo>
                    <a:pt x="2378" y="1654"/>
                  </a:lnTo>
                  <a:lnTo>
                    <a:pt x="2300" y="1602"/>
                  </a:lnTo>
                  <a:lnTo>
                    <a:pt x="2171" y="1525"/>
                  </a:lnTo>
                  <a:lnTo>
                    <a:pt x="2171" y="1447"/>
                  </a:lnTo>
                  <a:lnTo>
                    <a:pt x="2171" y="1370"/>
                  </a:lnTo>
                  <a:lnTo>
                    <a:pt x="2610" y="1370"/>
                  </a:lnTo>
                  <a:lnTo>
                    <a:pt x="2688" y="1344"/>
                  </a:lnTo>
                  <a:lnTo>
                    <a:pt x="2740" y="1318"/>
                  </a:lnTo>
                  <a:lnTo>
                    <a:pt x="2765" y="1266"/>
                  </a:lnTo>
                  <a:lnTo>
                    <a:pt x="2765" y="1215"/>
                  </a:lnTo>
                  <a:lnTo>
                    <a:pt x="2765" y="1137"/>
                  </a:lnTo>
                  <a:lnTo>
                    <a:pt x="2740" y="1086"/>
                  </a:lnTo>
                  <a:lnTo>
                    <a:pt x="2688" y="1060"/>
                  </a:lnTo>
                  <a:lnTo>
                    <a:pt x="2171" y="1060"/>
                  </a:lnTo>
                  <a:lnTo>
                    <a:pt x="2171" y="905"/>
                  </a:lnTo>
                  <a:lnTo>
                    <a:pt x="2171" y="879"/>
                  </a:lnTo>
                  <a:lnTo>
                    <a:pt x="2300" y="827"/>
                  </a:lnTo>
                  <a:lnTo>
                    <a:pt x="2378" y="750"/>
                  </a:lnTo>
                  <a:lnTo>
                    <a:pt x="2455" y="672"/>
                  </a:lnTo>
                  <a:lnTo>
                    <a:pt x="2507" y="595"/>
                  </a:lnTo>
                  <a:lnTo>
                    <a:pt x="2507" y="491"/>
                  </a:lnTo>
                  <a:lnTo>
                    <a:pt x="2507" y="155"/>
                  </a:lnTo>
                  <a:lnTo>
                    <a:pt x="2507" y="104"/>
                  </a:lnTo>
                  <a:lnTo>
                    <a:pt x="2455" y="52"/>
                  </a:lnTo>
                  <a:lnTo>
                    <a:pt x="2404" y="26"/>
                  </a:lnTo>
                  <a:lnTo>
                    <a:pt x="2352" y="0"/>
                  </a:lnTo>
                  <a:lnTo>
                    <a:pt x="2300" y="26"/>
                  </a:lnTo>
                  <a:lnTo>
                    <a:pt x="2249" y="52"/>
                  </a:lnTo>
                  <a:lnTo>
                    <a:pt x="2197" y="104"/>
                  </a:lnTo>
                  <a:lnTo>
                    <a:pt x="2197" y="155"/>
                  </a:lnTo>
                  <a:lnTo>
                    <a:pt x="2197" y="491"/>
                  </a:lnTo>
                  <a:lnTo>
                    <a:pt x="2197" y="517"/>
                  </a:lnTo>
                  <a:lnTo>
                    <a:pt x="2171" y="543"/>
                  </a:lnTo>
                  <a:lnTo>
                    <a:pt x="2093" y="569"/>
                  </a:lnTo>
                  <a:lnTo>
                    <a:pt x="1964" y="388"/>
                  </a:lnTo>
                  <a:lnTo>
                    <a:pt x="1809" y="233"/>
                  </a:lnTo>
                  <a:lnTo>
                    <a:pt x="1706" y="181"/>
                  </a:lnTo>
                  <a:lnTo>
                    <a:pt x="1603" y="155"/>
                  </a:lnTo>
                  <a:lnTo>
                    <a:pt x="1499" y="129"/>
                  </a:lnTo>
                  <a:lnTo>
                    <a:pt x="1396" y="104"/>
                  </a:lnTo>
                  <a:lnTo>
                    <a:pt x="1267" y="129"/>
                  </a:lnTo>
                  <a:lnTo>
                    <a:pt x="1163" y="155"/>
                  </a:lnTo>
                  <a:lnTo>
                    <a:pt x="1060" y="181"/>
                  </a:lnTo>
                  <a:lnTo>
                    <a:pt x="956" y="233"/>
                  </a:lnTo>
                  <a:lnTo>
                    <a:pt x="801" y="388"/>
                  </a:lnTo>
                  <a:lnTo>
                    <a:pt x="672" y="569"/>
                  </a:lnTo>
                  <a:lnTo>
                    <a:pt x="595" y="543"/>
                  </a:lnTo>
                  <a:lnTo>
                    <a:pt x="569" y="517"/>
                  </a:lnTo>
                  <a:lnTo>
                    <a:pt x="569" y="491"/>
                  </a:lnTo>
                  <a:lnTo>
                    <a:pt x="569" y="155"/>
                  </a:lnTo>
                  <a:lnTo>
                    <a:pt x="569" y="104"/>
                  </a:lnTo>
                  <a:lnTo>
                    <a:pt x="517" y="52"/>
                  </a:lnTo>
                  <a:lnTo>
                    <a:pt x="465" y="26"/>
                  </a:lnTo>
                  <a:lnTo>
                    <a:pt x="4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0" name="Google Shape;470;p41"/>
            <p:cNvSpPr/>
            <p:nvPr/>
          </p:nvSpPr>
          <p:spPr>
            <a:xfrm>
              <a:off x="299475" y="2153650"/>
              <a:ext cx="22000" cy="21975"/>
            </a:xfrm>
            <a:custGeom>
              <a:avLst/>
              <a:gdLst/>
              <a:ahLst/>
              <a:cxnLst/>
              <a:rect l="l" t="t" r="r" b="b"/>
              <a:pathLst>
                <a:path w="880" h="879" extrusionOk="0">
                  <a:moveTo>
                    <a:pt x="492" y="310"/>
                  </a:moveTo>
                  <a:lnTo>
                    <a:pt x="544" y="336"/>
                  </a:lnTo>
                  <a:lnTo>
                    <a:pt x="569" y="388"/>
                  </a:lnTo>
                  <a:lnTo>
                    <a:pt x="569" y="440"/>
                  </a:lnTo>
                  <a:lnTo>
                    <a:pt x="569" y="491"/>
                  </a:lnTo>
                  <a:lnTo>
                    <a:pt x="544" y="517"/>
                  </a:lnTo>
                  <a:lnTo>
                    <a:pt x="492" y="543"/>
                  </a:lnTo>
                  <a:lnTo>
                    <a:pt x="440" y="569"/>
                  </a:lnTo>
                  <a:lnTo>
                    <a:pt x="389" y="543"/>
                  </a:lnTo>
                  <a:lnTo>
                    <a:pt x="363" y="517"/>
                  </a:lnTo>
                  <a:lnTo>
                    <a:pt x="337" y="491"/>
                  </a:lnTo>
                  <a:lnTo>
                    <a:pt x="311" y="440"/>
                  </a:lnTo>
                  <a:lnTo>
                    <a:pt x="337" y="388"/>
                  </a:lnTo>
                  <a:lnTo>
                    <a:pt x="363" y="336"/>
                  </a:lnTo>
                  <a:lnTo>
                    <a:pt x="389" y="310"/>
                  </a:lnTo>
                  <a:close/>
                  <a:moveTo>
                    <a:pt x="363" y="0"/>
                  </a:moveTo>
                  <a:lnTo>
                    <a:pt x="259" y="26"/>
                  </a:lnTo>
                  <a:lnTo>
                    <a:pt x="208" y="78"/>
                  </a:lnTo>
                  <a:lnTo>
                    <a:pt x="130" y="129"/>
                  </a:lnTo>
                  <a:lnTo>
                    <a:pt x="78" y="181"/>
                  </a:lnTo>
                  <a:lnTo>
                    <a:pt x="27" y="259"/>
                  </a:lnTo>
                  <a:lnTo>
                    <a:pt x="1" y="336"/>
                  </a:lnTo>
                  <a:lnTo>
                    <a:pt x="1" y="440"/>
                  </a:lnTo>
                  <a:lnTo>
                    <a:pt x="1" y="517"/>
                  </a:lnTo>
                  <a:lnTo>
                    <a:pt x="27" y="595"/>
                  </a:lnTo>
                  <a:lnTo>
                    <a:pt x="78" y="672"/>
                  </a:lnTo>
                  <a:lnTo>
                    <a:pt x="130" y="750"/>
                  </a:lnTo>
                  <a:lnTo>
                    <a:pt x="208" y="801"/>
                  </a:lnTo>
                  <a:lnTo>
                    <a:pt x="259" y="853"/>
                  </a:lnTo>
                  <a:lnTo>
                    <a:pt x="363" y="879"/>
                  </a:lnTo>
                  <a:lnTo>
                    <a:pt x="544" y="879"/>
                  </a:lnTo>
                  <a:lnTo>
                    <a:pt x="621" y="853"/>
                  </a:lnTo>
                  <a:lnTo>
                    <a:pt x="699" y="801"/>
                  </a:lnTo>
                  <a:lnTo>
                    <a:pt x="750" y="750"/>
                  </a:lnTo>
                  <a:lnTo>
                    <a:pt x="802" y="672"/>
                  </a:lnTo>
                  <a:lnTo>
                    <a:pt x="854" y="595"/>
                  </a:lnTo>
                  <a:lnTo>
                    <a:pt x="879" y="517"/>
                  </a:lnTo>
                  <a:lnTo>
                    <a:pt x="879" y="440"/>
                  </a:lnTo>
                  <a:lnTo>
                    <a:pt x="879" y="336"/>
                  </a:lnTo>
                  <a:lnTo>
                    <a:pt x="854" y="259"/>
                  </a:lnTo>
                  <a:lnTo>
                    <a:pt x="802" y="181"/>
                  </a:lnTo>
                  <a:lnTo>
                    <a:pt x="750" y="129"/>
                  </a:lnTo>
                  <a:lnTo>
                    <a:pt x="699" y="78"/>
                  </a:lnTo>
                  <a:lnTo>
                    <a:pt x="621" y="26"/>
                  </a:lnTo>
                  <a:lnTo>
                    <a:pt x="54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1" name="Google Shape;471;p41"/>
            <p:cNvSpPr/>
            <p:nvPr/>
          </p:nvSpPr>
          <p:spPr>
            <a:xfrm>
              <a:off x="269775" y="2078050"/>
              <a:ext cx="206100" cy="139575"/>
            </a:xfrm>
            <a:custGeom>
              <a:avLst/>
              <a:gdLst/>
              <a:ahLst/>
              <a:cxnLst/>
              <a:rect l="l" t="t" r="r" b="b"/>
              <a:pathLst>
                <a:path w="8244" h="5583" extrusionOk="0">
                  <a:moveTo>
                    <a:pt x="1680" y="1060"/>
                  </a:moveTo>
                  <a:lnTo>
                    <a:pt x="1732" y="1086"/>
                  </a:lnTo>
                  <a:lnTo>
                    <a:pt x="1757" y="1112"/>
                  </a:lnTo>
                  <a:lnTo>
                    <a:pt x="1757" y="1164"/>
                  </a:lnTo>
                  <a:lnTo>
                    <a:pt x="1757" y="2404"/>
                  </a:lnTo>
                  <a:lnTo>
                    <a:pt x="1757" y="2456"/>
                  </a:lnTo>
                  <a:lnTo>
                    <a:pt x="1732" y="2507"/>
                  </a:lnTo>
                  <a:lnTo>
                    <a:pt x="1680" y="2533"/>
                  </a:lnTo>
                  <a:lnTo>
                    <a:pt x="1577" y="2533"/>
                  </a:lnTo>
                  <a:lnTo>
                    <a:pt x="1551" y="2507"/>
                  </a:lnTo>
                  <a:lnTo>
                    <a:pt x="1525" y="2456"/>
                  </a:lnTo>
                  <a:lnTo>
                    <a:pt x="1499" y="2404"/>
                  </a:lnTo>
                  <a:lnTo>
                    <a:pt x="1499" y="1164"/>
                  </a:lnTo>
                  <a:lnTo>
                    <a:pt x="1525" y="1112"/>
                  </a:lnTo>
                  <a:lnTo>
                    <a:pt x="1551" y="1086"/>
                  </a:lnTo>
                  <a:lnTo>
                    <a:pt x="1577" y="1060"/>
                  </a:lnTo>
                  <a:close/>
                  <a:moveTo>
                    <a:pt x="4471" y="1"/>
                  </a:moveTo>
                  <a:lnTo>
                    <a:pt x="4290" y="27"/>
                  </a:lnTo>
                  <a:lnTo>
                    <a:pt x="3954" y="104"/>
                  </a:lnTo>
                  <a:lnTo>
                    <a:pt x="3670" y="233"/>
                  </a:lnTo>
                  <a:lnTo>
                    <a:pt x="3385" y="388"/>
                  </a:lnTo>
                  <a:lnTo>
                    <a:pt x="3153" y="621"/>
                  </a:lnTo>
                  <a:lnTo>
                    <a:pt x="2972" y="879"/>
                  </a:lnTo>
                  <a:lnTo>
                    <a:pt x="2817" y="1190"/>
                  </a:lnTo>
                  <a:lnTo>
                    <a:pt x="2714" y="1500"/>
                  </a:lnTo>
                  <a:lnTo>
                    <a:pt x="2688" y="1836"/>
                  </a:lnTo>
                  <a:lnTo>
                    <a:pt x="2688" y="1861"/>
                  </a:lnTo>
                  <a:lnTo>
                    <a:pt x="2662" y="1887"/>
                  </a:lnTo>
                  <a:lnTo>
                    <a:pt x="2067" y="1887"/>
                  </a:lnTo>
                  <a:lnTo>
                    <a:pt x="2067" y="1164"/>
                  </a:lnTo>
                  <a:lnTo>
                    <a:pt x="2067" y="1086"/>
                  </a:lnTo>
                  <a:lnTo>
                    <a:pt x="2042" y="1009"/>
                  </a:lnTo>
                  <a:lnTo>
                    <a:pt x="1990" y="931"/>
                  </a:lnTo>
                  <a:lnTo>
                    <a:pt x="1938" y="854"/>
                  </a:lnTo>
                  <a:lnTo>
                    <a:pt x="1887" y="802"/>
                  </a:lnTo>
                  <a:lnTo>
                    <a:pt x="1809" y="776"/>
                  </a:lnTo>
                  <a:lnTo>
                    <a:pt x="1732" y="750"/>
                  </a:lnTo>
                  <a:lnTo>
                    <a:pt x="1628" y="724"/>
                  </a:lnTo>
                  <a:lnTo>
                    <a:pt x="1551" y="750"/>
                  </a:lnTo>
                  <a:lnTo>
                    <a:pt x="1473" y="776"/>
                  </a:lnTo>
                  <a:lnTo>
                    <a:pt x="1396" y="802"/>
                  </a:lnTo>
                  <a:lnTo>
                    <a:pt x="1318" y="854"/>
                  </a:lnTo>
                  <a:lnTo>
                    <a:pt x="1266" y="931"/>
                  </a:lnTo>
                  <a:lnTo>
                    <a:pt x="1241" y="1009"/>
                  </a:lnTo>
                  <a:lnTo>
                    <a:pt x="1215" y="1086"/>
                  </a:lnTo>
                  <a:lnTo>
                    <a:pt x="1189" y="1164"/>
                  </a:lnTo>
                  <a:lnTo>
                    <a:pt x="1189" y="1991"/>
                  </a:lnTo>
                  <a:lnTo>
                    <a:pt x="956" y="2120"/>
                  </a:lnTo>
                  <a:lnTo>
                    <a:pt x="724" y="2275"/>
                  </a:lnTo>
                  <a:lnTo>
                    <a:pt x="517" y="2456"/>
                  </a:lnTo>
                  <a:lnTo>
                    <a:pt x="362" y="2637"/>
                  </a:lnTo>
                  <a:lnTo>
                    <a:pt x="207" y="2869"/>
                  </a:lnTo>
                  <a:lnTo>
                    <a:pt x="104" y="3128"/>
                  </a:lnTo>
                  <a:lnTo>
                    <a:pt x="52" y="3386"/>
                  </a:lnTo>
                  <a:lnTo>
                    <a:pt x="0" y="3670"/>
                  </a:lnTo>
                  <a:lnTo>
                    <a:pt x="0" y="3722"/>
                  </a:lnTo>
                  <a:lnTo>
                    <a:pt x="26" y="3929"/>
                  </a:lnTo>
                  <a:lnTo>
                    <a:pt x="52" y="4110"/>
                  </a:lnTo>
                  <a:lnTo>
                    <a:pt x="104" y="4290"/>
                  </a:lnTo>
                  <a:lnTo>
                    <a:pt x="155" y="4445"/>
                  </a:lnTo>
                  <a:lnTo>
                    <a:pt x="233" y="4601"/>
                  </a:lnTo>
                  <a:lnTo>
                    <a:pt x="336" y="4756"/>
                  </a:lnTo>
                  <a:lnTo>
                    <a:pt x="440" y="4911"/>
                  </a:lnTo>
                  <a:lnTo>
                    <a:pt x="543" y="5040"/>
                  </a:lnTo>
                  <a:lnTo>
                    <a:pt x="672" y="5169"/>
                  </a:lnTo>
                  <a:lnTo>
                    <a:pt x="827" y="5272"/>
                  </a:lnTo>
                  <a:lnTo>
                    <a:pt x="982" y="5350"/>
                  </a:lnTo>
                  <a:lnTo>
                    <a:pt x="1137" y="5427"/>
                  </a:lnTo>
                  <a:lnTo>
                    <a:pt x="1318" y="5505"/>
                  </a:lnTo>
                  <a:lnTo>
                    <a:pt x="1473" y="5531"/>
                  </a:lnTo>
                  <a:lnTo>
                    <a:pt x="1680" y="5557"/>
                  </a:lnTo>
                  <a:lnTo>
                    <a:pt x="1861" y="5582"/>
                  </a:lnTo>
                  <a:lnTo>
                    <a:pt x="2197" y="5582"/>
                  </a:lnTo>
                  <a:lnTo>
                    <a:pt x="2248" y="5557"/>
                  </a:lnTo>
                  <a:lnTo>
                    <a:pt x="2300" y="5531"/>
                  </a:lnTo>
                  <a:lnTo>
                    <a:pt x="2352" y="5479"/>
                  </a:lnTo>
                  <a:lnTo>
                    <a:pt x="2352" y="5427"/>
                  </a:lnTo>
                  <a:lnTo>
                    <a:pt x="2352" y="5350"/>
                  </a:lnTo>
                  <a:lnTo>
                    <a:pt x="2300" y="5298"/>
                  </a:lnTo>
                  <a:lnTo>
                    <a:pt x="2248" y="5272"/>
                  </a:lnTo>
                  <a:lnTo>
                    <a:pt x="1861" y="5272"/>
                  </a:lnTo>
                  <a:lnTo>
                    <a:pt x="1706" y="5247"/>
                  </a:lnTo>
                  <a:lnTo>
                    <a:pt x="1551" y="5221"/>
                  </a:lnTo>
                  <a:lnTo>
                    <a:pt x="1266" y="5143"/>
                  </a:lnTo>
                  <a:lnTo>
                    <a:pt x="1008" y="4988"/>
                  </a:lnTo>
                  <a:lnTo>
                    <a:pt x="775" y="4807"/>
                  </a:lnTo>
                  <a:lnTo>
                    <a:pt x="595" y="4575"/>
                  </a:lnTo>
                  <a:lnTo>
                    <a:pt x="440" y="4316"/>
                  </a:lnTo>
                  <a:lnTo>
                    <a:pt x="362" y="4032"/>
                  </a:lnTo>
                  <a:lnTo>
                    <a:pt x="336" y="3877"/>
                  </a:lnTo>
                  <a:lnTo>
                    <a:pt x="336" y="3722"/>
                  </a:lnTo>
                  <a:lnTo>
                    <a:pt x="336" y="3670"/>
                  </a:lnTo>
                  <a:lnTo>
                    <a:pt x="362" y="3464"/>
                  </a:lnTo>
                  <a:lnTo>
                    <a:pt x="388" y="3257"/>
                  </a:lnTo>
                  <a:lnTo>
                    <a:pt x="465" y="3050"/>
                  </a:lnTo>
                  <a:lnTo>
                    <a:pt x="569" y="2869"/>
                  </a:lnTo>
                  <a:lnTo>
                    <a:pt x="698" y="2714"/>
                  </a:lnTo>
                  <a:lnTo>
                    <a:pt x="853" y="2559"/>
                  </a:lnTo>
                  <a:lnTo>
                    <a:pt x="1008" y="2456"/>
                  </a:lnTo>
                  <a:lnTo>
                    <a:pt x="1189" y="2352"/>
                  </a:lnTo>
                  <a:lnTo>
                    <a:pt x="1189" y="2404"/>
                  </a:lnTo>
                  <a:lnTo>
                    <a:pt x="1215" y="2507"/>
                  </a:lnTo>
                  <a:lnTo>
                    <a:pt x="1241" y="2585"/>
                  </a:lnTo>
                  <a:lnTo>
                    <a:pt x="1266" y="2662"/>
                  </a:lnTo>
                  <a:lnTo>
                    <a:pt x="1318" y="2714"/>
                  </a:lnTo>
                  <a:lnTo>
                    <a:pt x="1396" y="2766"/>
                  </a:lnTo>
                  <a:lnTo>
                    <a:pt x="1473" y="2818"/>
                  </a:lnTo>
                  <a:lnTo>
                    <a:pt x="1551" y="2843"/>
                  </a:lnTo>
                  <a:lnTo>
                    <a:pt x="1732" y="2843"/>
                  </a:lnTo>
                  <a:lnTo>
                    <a:pt x="1809" y="2818"/>
                  </a:lnTo>
                  <a:lnTo>
                    <a:pt x="1887" y="2766"/>
                  </a:lnTo>
                  <a:lnTo>
                    <a:pt x="1938" y="2714"/>
                  </a:lnTo>
                  <a:lnTo>
                    <a:pt x="1990" y="2662"/>
                  </a:lnTo>
                  <a:lnTo>
                    <a:pt x="2042" y="2585"/>
                  </a:lnTo>
                  <a:lnTo>
                    <a:pt x="2067" y="2507"/>
                  </a:lnTo>
                  <a:lnTo>
                    <a:pt x="2067" y="2404"/>
                  </a:lnTo>
                  <a:lnTo>
                    <a:pt x="2067" y="2197"/>
                  </a:lnTo>
                  <a:lnTo>
                    <a:pt x="2662" y="2197"/>
                  </a:lnTo>
                  <a:lnTo>
                    <a:pt x="2791" y="2171"/>
                  </a:lnTo>
                  <a:lnTo>
                    <a:pt x="2894" y="2094"/>
                  </a:lnTo>
                  <a:lnTo>
                    <a:pt x="2972" y="1965"/>
                  </a:lnTo>
                  <a:lnTo>
                    <a:pt x="3024" y="1836"/>
                  </a:lnTo>
                  <a:lnTo>
                    <a:pt x="3049" y="1551"/>
                  </a:lnTo>
                  <a:lnTo>
                    <a:pt x="3101" y="1293"/>
                  </a:lnTo>
                  <a:lnTo>
                    <a:pt x="3230" y="1060"/>
                  </a:lnTo>
                  <a:lnTo>
                    <a:pt x="3385" y="828"/>
                  </a:lnTo>
                  <a:lnTo>
                    <a:pt x="3566" y="647"/>
                  </a:lnTo>
                  <a:lnTo>
                    <a:pt x="3799" y="518"/>
                  </a:lnTo>
                  <a:lnTo>
                    <a:pt x="4057" y="388"/>
                  </a:lnTo>
                  <a:lnTo>
                    <a:pt x="4316" y="337"/>
                  </a:lnTo>
                  <a:lnTo>
                    <a:pt x="4497" y="311"/>
                  </a:lnTo>
                  <a:lnTo>
                    <a:pt x="4652" y="337"/>
                  </a:lnTo>
                  <a:lnTo>
                    <a:pt x="4807" y="337"/>
                  </a:lnTo>
                  <a:lnTo>
                    <a:pt x="4962" y="388"/>
                  </a:lnTo>
                  <a:lnTo>
                    <a:pt x="5117" y="440"/>
                  </a:lnTo>
                  <a:lnTo>
                    <a:pt x="5272" y="518"/>
                  </a:lnTo>
                  <a:lnTo>
                    <a:pt x="5401" y="595"/>
                  </a:lnTo>
                  <a:lnTo>
                    <a:pt x="5530" y="699"/>
                  </a:lnTo>
                  <a:lnTo>
                    <a:pt x="5659" y="828"/>
                  </a:lnTo>
                  <a:lnTo>
                    <a:pt x="5763" y="931"/>
                  </a:lnTo>
                  <a:lnTo>
                    <a:pt x="5866" y="1086"/>
                  </a:lnTo>
                  <a:lnTo>
                    <a:pt x="5918" y="1215"/>
                  </a:lnTo>
                  <a:lnTo>
                    <a:pt x="5995" y="1370"/>
                  </a:lnTo>
                  <a:lnTo>
                    <a:pt x="6021" y="1525"/>
                  </a:lnTo>
                  <a:lnTo>
                    <a:pt x="6047" y="1681"/>
                  </a:lnTo>
                  <a:lnTo>
                    <a:pt x="6073" y="1836"/>
                  </a:lnTo>
                  <a:lnTo>
                    <a:pt x="6073" y="2378"/>
                  </a:lnTo>
                  <a:lnTo>
                    <a:pt x="6099" y="2507"/>
                  </a:lnTo>
                  <a:lnTo>
                    <a:pt x="6176" y="2611"/>
                  </a:lnTo>
                  <a:lnTo>
                    <a:pt x="6280" y="2688"/>
                  </a:lnTo>
                  <a:lnTo>
                    <a:pt x="6435" y="2714"/>
                  </a:lnTo>
                  <a:lnTo>
                    <a:pt x="6641" y="2714"/>
                  </a:lnTo>
                  <a:lnTo>
                    <a:pt x="6900" y="2740"/>
                  </a:lnTo>
                  <a:lnTo>
                    <a:pt x="7132" y="2818"/>
                  </a:lnTo>
                  <a:lnTo>
                    <a:pt x="7339" y="2947"/>
                  </a:lnTo>
                  <a:lnTo>
                    <a:pt x="7546" y="3102"/>
                  </a:lnTo>
                  <a:lnTo>
                    <a:pt x="7701" y="3283"/>
                  </a:lnTo>
                  <a:lnTo>
                    <a:pt x="7830" y="3515"/>
                  </a:lnTo>
                  <a:lnTo>
                    <a:pt x="7908" y="3748"/>
                  </a:lnTo>
                  <a:lnTo>
                    <a:pt x="7908" y="3980"/>
                  </a:lnTo>
                  <a:lnTo>
                    <a:pt x="7882" y="4239"/>
                  </a:lnTo>
                  <a:lnTo>
                    <a:pt x="7830" y="4497"/>
                  </a:lnTo>
                  <a:lnTo>
                    <a:pt x="7701" y="4704"/>
                  </a:lnTo>
                  <a:lnTo>
                    <a:pt x="7546" y="4885"/>
                  </a:lnTo>
                  <a:lnTo>
                    <a:pt x="7365" y="5040"/>
                  </a:lnTo>
                  <a:lnTo>
                    <a:pt x="7132" y="5169"/>
                  </a:lnTo>
                  <a:lnTo>
                    <a:pt x="6900" y="5247"/>
                  </a:lnTo>
                  <a:lnTo>
                    <a:pt x="6641" y="5272"/>
                  </a:lnTo>
                  <a:lnTo>
                    <a:pt x="2843" y="5272"/>
                  </a:lnTo>
                  <a:lnTo>
                    <a:pt x="2791" y="5298"/>
                  </a:lnTo>
                  <a:lnTo>
                    <a:pt x="2739" y="5350"/>
                  </a:lnTo>
                  <a:lnTo>
                    <a:pt x="2739" y="5427"/>
                  </a:lnTo>
                  <a:lnTo>
                    <a:pt x="2739" y="5479"/>
                  </a:lnTo>
                  <a:lnTo>
                    <a:pt x="2791" y="5531"/>
                  </a:lnTo>
                  <a:lnTo>
                    <a:pt x="2843" y="5557"/>
                  </a:lnTo>
                  <a:lnTo>
                    <a:pt x="2894" y="5582"/>
                  </a:lnTo>
                  <a:lnTo>
                    <a:pt x="6822" y="5582"/>
                  </a:lnTo>
                  <a:lnTo>
                    <a:pt x="6977" y="5557"/>
                  </a:lnTo>
                  <a:lnTo>
                    <a:pt x="7132" y="5505"/>
                  </a:lnTo>
                  <a:lnTo>
                    <a:pt x="7262" y="5453"/>
                  </a:lnTo>
                  <a:lnTo>
                    <a:pt x="7546" y="5298"/>
                  </a:lnTo>
                  <a:lnTo>
                    <a:pt x="7778" y="5117"/>
                  </a:lnTo>
                  <a:lnTo>
                    <a:pt x="7959" y="4885"/>
                  </a:lnTo>
                  <a:lnTo>
                    <a:pt x="8114" y="4601"/>
                  </a:lnTo>
                  <a:lnTo>
                    <a:pt x="8166" y="4471"/>
                  </a:lnTo>
                  <a:lnTo>
                    <a:pt x="8192" y="4316"/>
                  </a:lnTo>
                  <a:lnTo>
                    <a:pt x="8218" y="4161"/>
                  </a:lnTo>
                  <a:lnTo>
                    <a:pt x="8243" y="3980"/>
                  </a:lnTo>
                  <a:lnTo>
                    <a:pt x="8218" y="3825"/>
                  </a:lnTo>
                  <a:lnTo>
                    <a:pt x="8218" y="3696"/>
                  </a:lnTo>
                  <a:lnTo>
                    <a:pt x="8114" y="3386"/>
                  </a:lnTo>
                  <a:lnTo>
                    <a:pt x="7959" y="3128"/>
                  </a:lnTo>
                  <a:lnTo>
                    <a:pt x="7778" y="2869"/>
                  </a:lnTo>
                  <a:lnTo>
                    <a:pt x="7520" y="2688"/>
                  </a:lnTo>
                  <a:lnTo>
                    <a:pt x="7262" y="2533"/>
                  </a:lnTo>
                  <a:lnTo>
                    <a:pt x="6951" y="2430"/>
                  </a:lnTo>
                  <a:lnTo>
                    <a:pt x="6796" y="2404"/>
                  </a:lnTo>
                  <a:lnTo>
                    <a:pt x="6409" y="2404"/>
                  </a:lnTo>
                  <a:lnTo>
                    <a:pt x="6383" y="2378"/>
                  </a:lnTo>
                  <a:lnTo>
                    <a:pt x="6383" y="1836"/>
                  </a:lnTo>
                  <a:lnTo>
                    <a:pt x="6383" y="1655"/>
                  </a:lnTo>
                  <a:lnTo>
                    <a:pt x="6331" y="1448"/>
                  </a:lnTo>
                  <a:lnTo>
                    <a:pt x="6280" y="1267"/>
                  </a:lnTo>
                  <a:lnTo>
                    <a:pt x="6228" y="1086"/>
                  </a:lnTo>
                  <a:lnTo>
                    <a:pt x="6125" y="905"/>
                  </a:lnTo>
                  <a:lnTo>
                    <a:pt x="6021" y="750"/>
                  </a:lnTo>
                  <a:lnTo>
                    <a:pt x="5892" y="595"/>
                  </a:lnTo>
                  <a:lnTo>
                    <a:pt x="5737" y="466"/>
                  </a:lnTo>
                  <a:lnTo>
                    <a:pt x="5582" y="337"/>
                  </a:lnTo>
                  <a:lnTo>
                    <a:pt x="5427" y="233"/>
                  </a:lnTo>
                  <a:lnTo>
                    <a:pt x="5246" y="156"/>
                  </a:lnTo>
                  <a:lnTo>
                    <a:pt x="5065" y="78"/>
                  </a:lnTo>
                  <a:lnTo>
                    <a:pt x="4858" y="27"/>
                  </a:lnTo>
                  <a:lnTo>
                    <a:pt x="4677"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72" name="Google Shape;472;p41"/>
          <p:cNvGrpSpPr/>
          <p:nvPr/>
        </p:nvGrpSpPr>
        <p:grpSpPr>
          <a:xfrm>
            <a:off x="6666354" y="2587790"/>
            <a:ext cx="385668" cy="342324"/>
            <a:chOff x="1001725" y="2059975"/>
            <a:chExt cx="270050" cy="239700"/>
          </a:xfrm>
        </p:grpSpPr>
        <p:sp>
          <p:nvSpPr>
            <p:cNvPr id="473" name="Google Shape;473;p41"/>
            <p:cNvSpPr/>
            <p:nvPr/>
          </p:nvSpPr>
          <p:spPr>
            <a:xfrm>
              <a:off x="1001725" y="2059975"/>
              <a:ext cx="270050" cy="239700"/>
            </a:xfrm>
            <a:custGeom>
              <a:avLst/>
              <a:gdLst/>
              <a:ahLst/>
              <a:cxnLst/>
              <a:rect l="l" t="t" r="r" b="b"/>
              <a:pathLst>
                <a:path w="10802" h="9588" extrusionOk="0">
                  <a:moveTo>
                    <a:pt x="6590" y="7029"/>
                  </a:moveTo>
                  <a:lnTo>
                    <a:pt x="7029" y="8269"/>
                  </a:lnTo>
                  <a:lnTo>
                    <a:pt x="3773" y="8269"/>
                  </a:lnTo>
                  <a:lnTo>
                    <a:pt x="4186" y="7029"/>
                  </a:lnTo>
                  <a:close/>
                  <a:moveTo>
                    <a:pt x="388" y="0"/>
                  </a:moveTo>
                  <a:lnTo>
                    <a:pt x="284" y="26"/>
                  </a:lnTo>
                  <a:lnTo>
                    <a:pt x="207" y="78"/>
                  </a:lnTo>
                  <a:lnTo>
                    <a:pt x="129" y="129"/>
                  </a:lnTo>
                  <a:lnTo>
                    <a:pt x="78" y="207"/>
                  </a:lnTo>
                  <a:lnTo>
                    <a:pt x="52" y="285"/>
                  </a:lnTo>
                  <a:lnTo>
                    <a:pt x="0" y="362"/>
                  </a:lnTo>
                  <a:lnTo>
                    <a:pt x="0" y="465"/>
                  </a:lnTo>
                  <a:lnTo>
                    <a:pt x="0" y="6564"/>
                  </a:lnTo>
                  <a:lnTo>
                    <a:pt x="0" y="6667"/>
                  </a:lnTo>
                  <a:lnTo>
                    <a:pt x="52" y="6745"/>
                  </a:lnTo>
                  <a:lnTo>
                    <a:pt x="78" y="6822"/>
                  </a:lnTo>
                  <a:lnTo>
                    <a:pt x="129" y="6900"/>
                  </a:lnTo>
                  <a:lnTo>
                    <a:pt x="207" y="6952"/>
                  </a:lnTo>
                  <a:lnTo>
                    <a:pt x="284" y="7003"/>
                  </a:lnTo>
                  <a:lnTo>
                    <a:pt x="388" y="7029"/>
                  </a:lnTo>
                  <a:lnTo>
                    <a:pt x="3850" y="7029"/>
                  </a:lnTo>
                  <a:lnTo>
                    <a:pt x="3437" y="8269"/>
                  </a:lnTo>
                  <a:lnTo>
                    <a:pt x="2584" y="8269"/>
                  </a:lnTo>
                  <a:lnTo>
                    <a:pt x="2455" y="8321"/>
                  </a:lnTo>
                  <a:lnTo>
                    <a:pt x="2326" y="8373"/>
                  </a:lnTo>
                  <a:lnTo>
                    <a:pt x="2222" y="8450"/>
                  </a:lnTo>
                  <a:lnTo>
                    <a:pt x="2145" y="8554"/>
                  </a:lnTo>
                  <a:lnTo>
                    <a:pt x="2093" y="8683"/>
                  </a:lnTo>
                  <a:lnTo>
                    <a:pt x="2042" y="8812"/>
                  </a:lnTo>
                  <a:lnTo>
                    <a:pt x="2042" y="8941"/>
                  </a:lnTo>
                  <a:lnTo>
                    <a:pt x="2042" y="9200"/>
                  </a:lnTo>
                  <a:lnTo>
                    <a:pt x="2067" y="9355"/>
                  </a:lnTo>
                  <a:lnTo>
                    <a:pt x="2145" y="9458"/>
                  </a:lnTo>
                  <a:lnTo>
                    <a:pt x="2248" y="9536"/>
                  </a:lnTo>
                  <a:lnTo>
                    <a:pt x="2403" y="9587"/>
                  </a:lnTo>
                  <a:lnTo>
                    <a:pt x="6900" y="9587"/>
                  </a:lnTo>
                  <a:lnTo>
                    <a:pt x="6951" y="9561"/>
                  </a:lnTo>
                  <a:lnTo>
                    <a:pt x="7003" y="9536"/>
                  </a:lnTo>
                  <a:lnTo>
                    <a:pt x="7029" y="9484"/>
                  </a:lnTo>
                  <a:lnTo>
                    <a:pt x="7055" y="9406"/>
                  </a:lnTo>
                  <a:lnTo>
                    <a:pt x="7029" y="9355"/>
                  </a:lnTo>
                  <a:lnTo>
                    <a:pt x="7003" y="9303"/>
                  </a:lnTo>
                  <a:lnTo>
                    <a:pt x="6951" y="9277"/>
                  </a:lnTo>
                  <a:lnTo>
                    <a:pt x="6900" y="9251"/>
                  </a:lnTo>
                  <a:lnTo>
                    <a:pt x="2352" y="9251"/>
                  </a:lnTo>
                  <a:lnTo>
                    <a:pt x="2352" y="9200"/>
                  </a:lnTo>
                  <a:lnTo>
                    <a:pt x="2352" y="8941"/>
                  </a:lnTo>
                  <a:lnTo>
                    <a:pt x="2377" y="8812"/>
                  </a:lnTo>
                  <a:lnTo>
                    <a:pt x="2455" y="8683"/>
                  </a:lnTo>
                  <a:lnTo>
                    <a:pt x="2584" y="8605"/>
                  </a:lnTo>
                  <a:lnTo>
                    <a:pt x="2713" y="8580"/>
                  </a:lnTo>
                  <a:lnTo>
                    <a:pt x="8088" y="8580"/>
                  </a:lnTo>
                  <a:lnTo>
                    <a:pt x="8218" y="8605"/>
                  </a:lnTo>
                  <a:lnTo>
                    <a:pt x="8347" y="8683"/>
                  </a:lnTo>
                  <a:lnTo>
                    <a:pt x="8424" y="8812"/>
                  </a:lnTo>
                  <a:lnTo>
                    <a:pt x="8450" y="8941"/>
                  </a:lnTo>
                  <a:lnTo>
                    <a:pt x="8450" y="9200"/>
                  </a:lnTo>
                  <a:lnTo>
                    <a:pt x="8424" y="9251"/>
                  </a:lnTo>
                  <a:lnTo>
                    <a:pt x="7572" y="9251"/>
                  </a:lnTo>
                  <a:lnTo>
                    <a:pt x="7520" y="9277"/>
                  </a:lnTo>
                  <a:lnTo>
                    <a:pt x="7468" y="9303"/>
                  </a:lnTo>
                  <a:lnTo>
                    <a:pt x="7442" y="9355"/>
                  </a:lnTo>
                  <a:lnTo>
                    <a:pt x="7416" y="9406"/>
                  </a:lnTo>
                  <a:lnTo>
                    <a:pt x="7442" y="9484"/>
                  </a:lnTo>
                  <a:lnTo>
                    <a:pt x="7468" y="9536"/>
                  </a:lnTo>
                  <a:lnTo>
                    <a:pt x="7520" y="9561"/>
                  </a:lnTo>
                  <a:lnTo>
                    <a:pt x="7572" y="9587"/>
                  </a:lnTo>
                  <a:lnTo>
                    <a:pt x="8398" y="9587"/>
                  </a:lnTo>
                  <a:lnTo>
                    <a:pt x="8528" y="9536"/>
                  </a:lnTo>
                  <a:lnTo>
                    <a:pt x="8657" y="9458"/>
                  </a:lnTo>
                  <a:lnTo>
                    <a:pt x="8734" y="9355"/>
                  </a:lnTo>
                  <a:lnTo>
                    <a:pt x="8760" y="9200"/>
                  </a:lnTo>
                  <a:lnTo>
                    <a:pt x="8760" y="8941"/>
                  </a:lnTo>
                  <a:lnTo>
                    <a:pt x="8760" y="8812"/>
                  </a:lnTo>
                  <a:lnTo>
                    <a:pt x="8709" y="8683"/>
                  </a:lnTo>
                  <a:lnTo>
                    <a:pt x="8657" y="8554"/>
                  </a:lnTo>
                  <a:lnTo>
                    <a:pt x="8553" y="8450"/>
                  </a:lnTo>
                  <a:lnTo>
                    <a:pt x="8450" y="8373"/>
                  </a:lnTo>
                  <a:lnTo>
                    <a:pt x="8347" y="8321"/>
                  </a:lnTo>
                  <a:lnTo>
                    <a:pt x="8218" y="8269"/>
                  </a:lnTo>
                  <a:lnTo>
                    <a:pt x="7365" y="8269"/>
                  </a:lnTo>
                  <a:lnTo>
                    <a:pt x="6925" y="7029"/>
                  </a:lnTo>
                  <a:lnTo>
                    <a:pt x="10414" y="7029"/>
                  </a:lnTo>
                  <a:lnTo>
                    <a:pt x="10492" y="7003"/>
                  </a:lnTo>
                  <a:lnTo>
                    <a:pt x="10595" y="6952"/>
                  </a:lnTo>
                  <a:lnTo>
                    <a:pt x="10647" y="6900"/>
                  </a:lnTo>
                  <a:lnTo>
                    <a:pt x="10724" y="6822"/>
                  </a:lnTo>
                  <a:lnTo>
                    <a:pt x="10750" y="6745"/>
                  </a:lnTo>
                  <a:lnTo>
                    <a:pt x="10776" y="6667"/>
                  </a:lnTo>
                  <a:lnTo>
                    <a:pt x="10802" y="6564"/>
                  </a:lnTo>
                  <a:lnTo>
                    <a:pt x="10802" y="465"/>
                  </a:lnTo>
                  <a:lnTo>
                    <a:pt x="10776" y="362"/>
                  </a:lnTo>
                  <a:lnTo>
                    <a:pt x="10750" y="285"/>
                  </a:lnTo>
                  <a:lnTo>
                    <a:pt x="10724" y="207"/>
                  </a:lnTo>
                  <a:lnTo>
                    <a:pt x="10647" y="129"/>
                  </a:lnTo>
                  <a:lnTo>
                    <a:pt x="10595" y="78"/>
                  </a:lnTo>
                  <a:lnTo>
                    <a:pt x="10492" y="26"/>
                  </a:lnTo>
                  <a:lnTo>
                    <a:pt x="10414" y="0"/>
                  </a:lnTo>
                  <a:lnTo>
                    <a:pt x="8657" y="0"/>
                  </a:lnTo>
                  <a:lnTo>
                    <a:pt x="8605" y="26"/>
                  </a:lnTo>
                  <a:lnTo>
                    <a:pt x="8579" y="78"/>
                  </a:lnTo>
                  <a:lnTo>
                    <a:pt x="8553" y="155"/>
                  </a:lnTo>
                  <a:lnTo>
                    <a:pt x="8579" y="207"/>
                  </a:lnTo>
                  <a:lnTo>
                    <a:pt x="8605" y="259"/>
                  </a:lnTo>
                  <a:lnTo>
                    <a:pt x="8657" y="285"/>
                  </a:lnTo>
                  <a:lnTo>
                    <a:pt x="8709" y="310"/>
                  </a:lnTo>
                  <a:lnTo>
                    <a:pt x="10388" y="310"/>
                  </a:lnTo>
                  <a:lnTo>
                    <a:pt x="10440" y="362"/>
                  </a:lnTo>
                  <a:lnTo>
                    <a:pt x="10466" y="388"/>
                  </a:lnTo>
                  <a:lnTo>
                    <a:pt x="10466" y="465"/>
                  </a:lnTo>
                  <a:lnTo>
                    <a:pt x="10466" y="6564"/>
                  </a:lnTo>
                  <a:lnTo>
                    <a:pt x="10466" y="6616"/>
                  </a:lnTo>
                  <a:lnTo>
                    <a:pt x="10440" y="6667"/>
                  </a:lnTo>
                  <a:lnTo>
                    <a:pt x="10388" y="6719"/>
                  </a:lnTo>
                  <a:lnTo>
                    <a:pt x="414" y="6719"/>
                  </a:lnTo>
                  <a:lnTo>
                    <a:pt x="362" y="6667"/>
                  </a:lnTo>
                  <a:lnTo>
                    <a:pt x="336" y="6616"/>
                  </a:lnTo>
                  <a:lnTo>
                    <a:pt x="310" y="6564"/>
                  </a:lnTo>
                  <a:lnTo>
                    <a:pt x="310" y="465"/>
                  </a:lnTo>
                  <a:lnTo>
                    <a:pt x="336" y="388"/>
                  </a:lnTo>
                  <a:lnTo>
                    <a:pt x="362" y="362"/>
                  </a:lnTo>
                  <a:lnTo>
                    <a:pt x="414" y="310"/>
                  </a:lnTo>
                  <a:lnTo>
                    <a:pt x="8037" y="310"/>
                  </a:lnTo>
                  <a:lnTo>
                    <a:pt x="8088" y="285"/>
                  </a:lnTo>
                  <a:lnTo>
                    <a:pt x="8140" y="259"/>
                  </a:lnTo>
                  <a:lnTo>
                    <a:pt x="8166" y="207"/>
                  </a:lnTo>
                  <a:lnTo>
                    <a:pt x="8192" y="155"/>
                  </a:lnTo>
                  <a:lnTo>
                    <a:pt x="8166" y="78"/>
                  </a:lnTo>
                  <a:lnTo>
                    <a:pt x="8140" y="26"/>
                  </a:lnTo>
                  <a:lnTo>
                    <a:pt x="8088"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4" name="Google Shape;474;p41"/>
            <p:cNvSpPr/>
            <p:nvPr/>
          </p:nvSpPr>
          <p:spPr>
            <a:xfrm>
              <a:off x="1191650" y="2194350"/>
              <a:ext cx="7775" cy="7775"/>
            </a:xfrm>
            <a:custGeom>
              <a:avLst/>
              <a:gdLst/>
              <a:ahLst/>
              <a:cxnLst/>
              <a:rect l="l" t="t" r="r" b="b"/>
              <a:pathLst>
                <a:path w="311" h="311" extrusionOk="0">
                  <a:moveTo>
                    <a:pt x="104" y="0"/>
                  </a:moveTo>
                  <a:lnTo>
                    <a:pt x="52" y="52"/>
                  </a:lnTo>
                  <a:lnTo>
                    <a:pt x="26" y="104"/>
                  </a:lnTo>
                  <a:lnTo>
                    <a:pt x="0" y="155"/>
                  </a:lnTo>
                  <a:lnTo>
                    <a:pt x="26" y="207"/>
                  </a:lnTo>
                  <a:lnTo>
                    <a:pt x="52" y="259"/>
                  </a:lnTo>
                  <a:lnTo>
                    <a:pt x="104" y="310"/>
                  </a:lnTo>
                  <a:lnTo>
                    <a:pt x="233" y="310"/>
                  </a:lnTo>
                  <a:lnTo>
                    <a:pt x="285" y="259"/>
                  </a:lnTo>
                  <a:lnTo>
                    <a:pt x="310" y="207"/>
                  </a:lnTo>
                  <a:lnTo>
                    <a:pt x="310" y="155"/>
                  </a:lnTo>
                  <a:lnTo>
                    <a:pt x="310" y="104"/>
                  </a:lnTo>
                  <a:lnTo>
                    <a:pt x="285" y="52"/>
                  </a:lnTo>
                  <a:lnTo>
                    <a:pt x="23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5" name="Google Shape;475;p41"/>
            <p:cNvSpPr/>
            <p:nvPr/>
          </p:nvSpPr>
          <p:spPr>
            <a:xfrm>
              <a:off x="1156125" y="2156225"/>
              <a:ext cx="79475" cy="57525"/>
            </a:xfrm>
            <a:custGeom>
              <a:avLst/>
              <a:gdLst/>
              <a:ahLst/>
              <a:cxnLst/>
              <a:rect l="l" t="t" r="r" b="b"/>
              <a:pathLst>
                <a:path w="3179" h="2301" extrusionOk="0">
                  <a:moveTo>
                    <a:pt x="2817" y="311"/>
                  </a:moveTo>
                  <a:lnTo>
                    <a:pt x="2843" y="337"/>
                  </a:lnTo>
                  <a:lnTo>
                    <a:pt x="2868" y="362"/>
                  </a:lnTo>
                  <a:lnTo>
                    <a:pt x="2868" y="1939"/>
                  </a:lnTo>
                  <a:lnTo>
                    <a:pt x="2843" y="1990"/>
                  </a:lnTo>
                  <a:lnTo>
                    <a:pt x="336" y="1990"/>
                  </a:lnTo>
                  <a:lnTo>
                    <a:pt x="310" y="1939"/>
                  </a:lnTo>
                  <a:lnTo>
                    <a:pt x="310" y="362"/>
                  </a:lnTo>
                  <a:lnTo>
                    <a:pt x="336" y="337"/>
                  </a:lnTo>
                  <a:lnTo>
                    <a:pt x="362" y="311"/>
                  </a:lnTo>
                  <a:close/>
                  <a:moveTo>
                    <a:pt x="362" y="1"/>
                  </a:moveTo>
                  <a:lnTo>
                    <a:pt x="233" y="26"/>
                  </a:lnTo>
                  <a:lnTo>
                    <a:pt x="103" y="104"/>
                  </a:lnTo>
                  <a:lnTo>
                    <a:pt x="26" y="207"/>
                  </a:lnTo>
                  <a:lnTo>
                    <a:pt x="0" y="362"/>
                  </a:lnTo>
                  <a:lnTo>
                    <a:pt x="0" y="1939"/>
                  </a:lnTo>
                  <a:lnTo>
                    <a:pt x="26" y="2094"/>
                  </a:lnTo>
                  <a:lnTo>
                    <a:pt x="103" y="2197"/>
                  </a:lnTo>
                  <a:lnTo>
                    <a:pt x="233" y="2275"/>
                  </a:lnTo>
                  <a:lnTo>
                    <a:pt x="362" y="2300"/>
                  </a:lnTo>
                  <a:lnTo>
                    <a:pt x="2817" y="2300"/>
                  </a:lnTo>
                  <a:lnTo>
                    <a:pt x="2946" y="2275"/>
                  </a:lnTo>
                  <a:lnTo>
                    <a:pt x="3075" y="2197"/>
                  </a:lnTo>
                  <a:lnTo>
                    <a:pt x="3153" y="2094"/>
                  </a:lnTo>
                  <a:lnTo>
                    <a:pt x="3179" y="1939"/>
                  </a:lnTo>
                  <a:lnTo>
                    <a:pt x="3179" y="362"/>
                  </a:lnTo>
                  <a:lnTo>
                    <a:pt x="3153" y="207"/>
                  </a:lnTo>
                  <a:lnTo>
                    <a:pt x="3075" y="104"/>
                  </a:lnTo>
                  <a:lnTo>
                    <a:pt x="2946" y="26"/>
                  </a:lnTo>
                  <a:lnTo>
                    <a:pt x="2817"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6" name="Google Shape;476;p41"/>
            <p:cNvSpPr/>
            <p:nvPr/>
          </p:nvSpPr>
          <p:spPr>
            <a:xfrm>
              <a:off x="1191650" y="2167850"/>
              <a:ext cx="7775" cy="23300"/>
            </a:xfrm>
            <a:custGeom>
              <a:avLst/>
              <a:gdLst/>
              <a:ahLst/>
              <a:cxnLst/>
              <a:rect l="l" t="t" r="r" b="b"/>
              <a:pathLst>
                <a:path w="311" h="932" extrusionOk="0">
                  <a:moveTo>
                    <a:pt x="104" y="1"/>
                  </a:moveTo>
                  <a:lnTo>
                    <a:pt x="52" y="52"/>
                  </a:lnTo>
                  <a:lnTo>
                    <a:pt x="26" y="104"/>
                  </a:lnTo>
                  <a:lnTo>
                    <a:pt x="0" y="156"/>
                  </a:lnTo>
                  <a:lnTo>
                    <a:pt x="0" y="750"/>
                  </a:lnTo>
                  <a:lnTo>
                    <a:pt x="26" y="828"/>
                  </a:lnTo>
                  <a:lnTo>
                    <a:pt x="52" y="879"/>
                  </a:lnTo>
                  <a:lnTo>
                    <a:pt x="104" y="905"/>
                  </a:lnTo>
                  <a:lnTo>
                    <a:pt x="155" y="931"/>
                  </a:lnTo>
                  <a:lnTo>
                    <a:pt x="233" y="905"/>
                  </a:lnTo>
                  <a:lnTo>
                    <a:pt x="285" y="879"/>
                  </a:lnTo>
                  <a:lnTo>
                    <a:pt x="310" y="828"/>
                  </a:lnTo>
                  <a:lnTo>
                    <a:pt x="310" y="750"/>
                  </a:lnTo>
                  <a:lnTo>
                    <a:pt x="310" y="156"/>
                  </a:lnTo>
                  <a:lnTo>
                    <a:pt x="310" y="104"/>
                  </a:lnTo>
                  <a:lnTo>
                    <a:pt x="285" y="52"/>
                  </a:lnTo>
                  <a:lnTo>
                    <a:pt x="23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7" name="Google Shape;477;p41"/>
            <p:cNvSpPr/>
            <p:nvPr/>
          </p:nvSpPr>
          <p:spPr>
            <a:xfrm>
              <a:off x="1067600" y="2111650"/>
              <a:ext cx="7775" cy="7775"/>
            </a:xfrm>
            <a:custGeom>
              <a:avLst/>
              <a:gdLst/>
              <a:ahLst/>
              <a:cxnLst/>
              <a:rect l="l" t="t" r="r" b="b"/>
              <a:pathLst>
                <a:path w="311" h="311" extrusionOk="0">
                  <a:moveTo>
                    <a:pt x="104" y="1"/>
                  </a:moveTo>
                  <a:lnTo>
                    <a:pt x="53" y="52"/>
                  </a:lnTo>
                  <a:lnTo>
                    <a:pt x="27" y="104"/>
                  </a:lnTo>
                  <a:lnTo>
                    <a:pt x="1" y="156"/>
                  </a:lnTo>
                  <a:lnTo>
                    <a:pt x="27" y="207"/>
                  </a:lnTo>
                  <a:lnTo>
                    <a:pt x="53" y="259"/>
                  </a:lnTo>
                  <a:lnTo>
                    <a:pt x="104" y="311"/>
                  </a:lnTo>
                  <a:lnTo>
                    <a:pt x="233" y="311"/>
                  </a:lnTo>
                  <a:lnTo>
                    <a:pt x="285" y="259"/>
                  </a:lnTo>
                  <a:lnTo>
                    <a:pt x="311" y="207"/>
                  </a:lnTo>
                  <a:lnTo>
                    <a:pt x="311" y="156"/>
                  </a:lnTo>
                  <a:lnTo>
                    <a:pt x="311" y="104"/>
                  </a:lnTo>
                  <a:lnTo>
                    <a:pt x="285" y="52"/>
                  </a:lnTo>
                  <a:lnTo>
                    <a:pt x="23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8" name="Google Shape;478;p41"/>
            <p:cNvSpPr/>
            <p:nvPr/>
          </p:nvSpPr>
          <p:spPr>
            <a:xfrm>
              <a:off x="1075350" y="2154300"/>
              <a:ext cx="7800" cy="37475"/>
            </a:xfrm>
            <a:custGeom>
              <a:avLst/>
              <a:gdLst/>
              <a:ahLst/>
              <a:cxnLst/>
              <a:rect l="l" t="t" r="r" b="b"/>
              <a:pathLst>
                <a:path w="312" h="1499" extrusionOk="0">
                  <a:moveTo>
                    <a:pt x="104" y="0"/>
                  </a:moveTo>
                  <a:lnTo>
                    <a:pt x="53" y="26"/>
                  </a:lnTo>
                  <a:lnTo>
                    <a:pt x="27" y="78"/>
                  </a:lnTo>
                  <a:lnTo>
                    <a:pt x="1" y="155"/>
                  </a:lnTo>
                  <a:lnTo>
                    <a:pt x="1" y="1344"/>
                  </a:lnTo>
                  <a:lnTo>
                    <a:pt x="27" y="1395"/>
                  </a:lnTo>
                  <a:lnTo>
                    <a:pt x="53" y="1447"/>
                  </a:lnTo>
                  <a:lnTo>
                    <a:pt x="104" y="1473"/>
                  </a:lnTo>
                  <a:lnTo>
                    <a:pt x="156" y="1499"/>
                  </a:lnTo>
                  <a:lnTo>
                    <a:pt x="234" y="1473"/>
                  </a:lnTo>
                  <a:lnTo>
                    <a:pt x="285" y="1447"/>
                  </a:lnTo>
                  <a:lnTo>
                    <a:pt x="311" y="1395"/>
                  </a:lnTo>
                  <a:lnTo>
                    <a:pt x="311" y="1344"/>
                  </a:lnTo>
                  <a:lnTo>
                    <a:pt x="311" y="155"/>
                  </a:lnTo>
                  <a:lnTo>
                    <a:pt x="311" y="78"/>
                  </a:lnTo>
                  <a:lnTo>
                    <a:pt x="285" y="26"/>
                  </a:lnTo>
                  <a:lnTo>
                    <a:pt x="23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9" name="Google Shape;479;p41"/>
            <p:cNvSpPr/>
            <p:nvPr/>
          </p:nvSpPr>
          <p:spPr>
            <a:xfrm>
              <a:off x="1037900" y="2081925"/>
              <a:ext cx="197700" cy="131825"/>
            </a:xfrm>
            <a:custGeom>
              <a:avLst/>
              <a:gdLst/>
              <a:ahLst/>
              <a:cxnLst/>
              <a:rect l="l" t="t" r="r" b="b"/>
              <a:pathLst>
                <a:path w="7908" h="5273" extrusionOk="0">
                  <a:moveTo>
                    <a:pt x="5918" y="311"/>
                  </a:moveTo>
                  <a:lnTo>
                    <a:pt x="5969" y="337"/>
                  </a:lnTo>
                  <a:lnTo>
                    <a:pt x="6150" y="595"/>
                  </a:lnTo>
                  <a:lnTo>
                    <a:pt x="3489" y="595"/>
                  </a:lnTo>
                  <a:lnTo>
                    <a:pt x="3489" y="311"/>
                  </a:lnTo>
                  <a:close/>
                  <a:moveTo>
                    <a:pt x="7597" y="1215"/>
                  </a:moveTo>
                  <a:lnTo>
                    <a:pt x="7597" y="1939"/>
                  </a:lnTo>
                  <a:lnTo>
                    <a:pt x="7287" y="1939"/>
                  </a:lnTo>
                  <a:lnTo>
                    <a:pt x="7287" y="1215"/>
                  </a:lnTo>
                  <a:close/>
                  <a:moveTo>
                    <a:pt x="6280" y="1939"/>
                  </a:moveTo>
                  <a:lnTo>
                    <a:pt x="6280" y="2249"/>
                  </a:lnTo>
                  <a:lnTo>
                    <a:pt x="3308" y="2249"/>
                  </a:lnTo>
                  <a:lnTo>
                    <a:pt x="3308" y="1939"/>
                  </a:lnTo>
                  <a:close/>
                  <a:moveTo>
                    <a:pt x="3489" y="2559"/>
                  </a:moveTo>
                  <a:lnTo>
                    <a:pt x="3489" y="2921"/>
                  </a:lnTo>
                  <a:lnTo>
                    <a:pt x="3463" y="3076"/>
                  </a:lnTo>
                  <a:lnTo>
                    <a:pt x="3385" y="3179"/>
                  </a:lnTo>
                  <a:lnTo>
                    <a:pt x="3256" y="3257"/>
                  </a:lnTo>
                  <a:lnTo>
                    <a:pt x="3101" y="3283"/>
                  </a:lnTo>
                  <a:lnTo>
                    <a:pt x="2688" y="3283"/>
                  </a:lnTo>
                  <a:lnTo>
                    <a:pt x="2584" y="2559"/>
                  </a:lnTo>
                  <a:close/>
                  <a:moveTo>
                    <a:pt x="2274" y="2559"/>
                  </a:moveTo>
                  <a:lnTo>
                    <a:pt x="2558" y="4781"/>
                  </a:lnTo>
                  <a:lnTo>
                    <a:pt x="2533" y="4859"/>
                  </a:lnTo>
                  <a:lnTo>
                    <a:pt x="2507" y="4911"/>
                  </a:lnTo>
                  <a:lnTo>
                    <a:pt x="2455" y="4962"/>
                  </a:lnTo>
                  <a:lnTo>
                    <a:pt x="1344" y="4962"/>
                  </a:lnTo>
                  <a:lnTo>
                    <a:pt x="1318" y="4911"/>
                  </a:lnTo>
                  <a:lnTo>
                    <a:pt x="1266" y="4859"/>
                  </a:lnTo>
                  <a:lnTo>
                    <a:pt x="1266" y="4807"/>
                  </a:lnTo>
                  <a:lnTo>
                    <a:pt x="1266" y="2559"/>
                  </a:lnTo>
                  <a:close/>
                  <a:moveTo>
                    <a:pt x="3334" y="1"/>
                  </a:moveTo>
                  <a:lnTo>
                    <a:pt x="3230" y="78"/>
                  </a:lnTo>
                  <a:lnTo>
                    <a:pt x="3179" y="156"/>
                  </a:lnTo>
                  <a:lnTo>
                    <a:pt x="3153" y="259"/>
                  </a:lnTo>
                  <a:lnTo>
                    <a:pt x="3153" y="595"/>
                  </a:lnTo>
                  <a:lnTo>
                    <a:pt x="2352" y="595"/>
                  </a:lnTo>
                  <a:lnTo>
                    <a:pt x="2300" y="647"/>
                  </a:lnTo>
                  <a:lnTo>
                    <a:pt x="2274" y="699"/>
                  </a:lnTo>
                  <a:lnTo>
                    <a:pt x="2274" y="750"/>
                  </a:lnTo>
                  <a:lnTo>
                    <a:pt x="2274" y="802"/>
                  </a:lnTo>
                  <a:lnTo>
                    <a:pt x="2300" y="854"/>
                  </a:lnTo>
                  <a:lnTo>
                    <a:pt x="2352" y="905"/>
                  </a:lnTo>
                  <a:lnTo>
                    <a:pt x="6977" y="905"/>
                  </a:lnTo>
                  <a:lnTo>
                    <a:pt x="6977" y="2249"/>
                  </a:lnTo>
                  <a:lnTo>
                    <a:pt x="6615" y="2249"/>
                  </a:lnTo>
                  <a:lnTo>
                    <a:pt x="6615" y="1887"/>
                  </a:lnTo>
                  <a:lnTo>
                    <a:pt x="6590" y="1784"/>
                  </a:lnTo>
                  <a:lnTo>
                    <a:pt x="6538" y="1706"/>
                  </a:lnTo>
                  <a:lnTo>
                    <a:pt x="6435" y="1629"/>
                  </a:lnTo>
                  <a:lnTo>
                    <a:pt x="3153" y="1629"/>
                  </a:lnTo>
                  <a:lnTo>
                    <a:pt x="3049" y="1706"/>
                  </a:lnTo>
                  <a:lnTo>
                    <a:pt x="2998" y="1784"/>
                  </a:lnTo>
                  <a:lnTo>
                    <a:pt x="2972" y="1887"/>
                  </a:lnTo>
                  <a:lnTo>
                    <a:pt x="2972" y="2249"/>
                  </a:lnTo>
                  <a:lnTo>
                    <a:pt x="672" y="2249"/>
                  </a:lnTo>
                  <a:lnTo>
                    <a:pt x="336" y="905"/>
                  </a:lnTo>
                  <a:lnTo>
                    <a:pt x="1783" y="905"/>
                  </a:lnTo>
                  <a:lnTo>
                    <a:pt x="1835" y="854"/>
                  </a:lnTo>
                  <a:lnTo>
                    <a:pt x="1887" y="802"/>
                  </a:lnTo>
                  <a:lnTo>
                    <a:pt x="1887" y="750"/>
                  </a:lnTo>
                  <a:lnTo>
                    <a:pt x="1887" y="699"/>
                  </a:lnTo>
                  <a:lnTo>
                    <a:pt x="1835" y="647"/>
                  </a:lnTo>
                  <a:lnTo>
                    <a:pt x="1783" y="595"/>
                  </a:lnTo>
                  <a:lnTo>
                    <a:pt x="259" y="595"/>
                  </a:lnTo>
                  <a:lnTo>
                    <a:pt x="155" y="621"/>
                  </a:lnTo>
                  <a:lnTo>
                    <a:pt x="52" y="699"/>
                  </a:lnTo>
                  <a:lnTo>
                    <a:pt x="0" y="802"/>
                  </a:lnTo>
                  <a:lnTo>
                    <a:pt x="0" y="931"/>
                  </a:lnTo>
                  <a:lnTo>
                    <a:pt x="362" y="2378"/>
                  </a:lnTo>
                  <a:lnTo>
                    <a:pt x="414" y="2456"/>
                  </a:lnTo>
                  <a:lnTo>
                    <a:pt x="465" y="2507"/>
                  </a:lnTo>
                  <a:lnTo>
                    <a:pt x="543" y="2559"/>
                  </a:lnTo>
                  <a:lnTo>
                    <a:pt x="956" y="2559"/>
                  </a:lnTo>
                  <a:lnTo>
                    <a:pt x="956" y="4807"/>
                  </a:lnTo>
                  <a:lnTo>
                    <a:pt x="956" y="4911"/>
                  </a:lnTo>
                  <a:lnTo>
                    <a:pt x="982" y="4988"/>
                  </a:lnTo>
                  <a:lnTo>
                    <a:pt x="1034" y="5066"/>
                  </a:lnTo>
                  <a:lnTo>
                    <a:pt x="1086" y="5143"/>
                  </a:lnTo>
                  <a:lnTo>
                    <a:pt x="1163" y="5195"/>
                  </a:lnTo>
                  <a:lnTo>
                    <a:pt x="1241" y="5247"/>
                  </a:lnTo>
                  <a:lnTo>
                    <a:pt x="1318" y="5272"/>
                  </a:lnTo>
                  <a:lnTo>
                    <a:pt x="2481" y="5272"/>
                  </a:lnTo>
                  <a:lnTo>
                    <a:pt x="2584" y="5247"/>
                  </a:lnTo>
                  <a:lnTo>
                    <a:pt x="2662" y="5195"/>
                  </a:lnTo>
                  <a:lnTo>
                    <a:pt x="2739" y="5117"/>
                  </a:lnTo>
                  <a:lnTo>
                    <a:pt x="2817" y="5040"/>
                  </a:lnTo>
                  <a:lnTo>
                    <a:pt x="2843" y="4937"/>
                  </a:lnTo>
                  <a:lnTo>
                    <a:pt x="2869" y="4859"/>
                  </a:lnTo>
                  <a:lnTo>
                    <a:pt x="2869" y="4756"/>
                  </a:lnTo>
                  <a:lnTo>
                    <a:pt x="2713" y="3619"/>
                  </a:lnTo>
                  <a:lnTo>
                    <a:pt x="3101" y="3619"/>
                  </a:lnTo>
                  <a:lnTo>
                    <a:pt x="3256" y="3593"/>
                  </a:lnTo>
                  <a:lnTo>
                    <a:pt x="3385" y="3567"/>
                  </a:lnTo>
                  <a:lnTo>
                    <a:pt x="3489" y="3489"/>
                  </a:lnTo>
                  <a:lnTo>
                    <a:pt x="3592" y="3412"/>
                  </a:lnTo>
                  <a:lnTo>
                    <a:pt x="3670" y="3309"/>
                  </a:lnTo>
                  <a:lnTo>
                    <a:pt x="3747" y="3179"/>
                  </a:lnTo>
                  <a:lnTo>
                    <a:pt x="3773" y="3050"/>
                  </a:lnTo>
                  <a:lnTo>
                    <a:pt x="3799" y="2921"/>
                  </a:lnTo>
                  <a:lnTo>
                    <a:pt x="3799" y="2559"/>
                  </a:lnTo>
                  <a:lnTo>
                    <a:pt x="7132" y="2559"/>
                  </a:lnTo>
                  <a:lnTo>
                    <a:pt x="7210" y="2482"/>
                  </a:lnTo>
                  <a:lnTo>
                    <a:pt x="7262" y="2404"/>
                  </a:lnTo>
                  <a:lnTo>
                    <a:pt x="7287" y="2301"/>
                  </a:lnTo>
                  <a:lnTo>
                    <a:pt x="7287" y="2249"/>
                  </a:lnTo>
                  <a:lnTo>
                    <a:pt x="7752" y="2249"/>
                  </a:lnTo>
                  <a:lnTo>
                    <a:pt x="7830" y="2172"/>
                  </a:lnTo>
                  <a:lnTo>
                    <a:pt x="7882" y="2094"/>
                  </a:lnTo>
                  <a:lnTo>
                    <a:pt x="7908" y="1991"/>
                  </a:lnTo>
                  <a:lnTo>
                    <a:pt x="7908" y="1164"/>
                  </a:lnTo>
                  <a:lnTo>
                    <a:pt x="7882" y="1060"/>
                  </a:lnTo>
                  <a:lnTo>
                    <a:pt x="7830" y="983"/>
                  </a:lnTo>
                  <a:lnTo>
                    <a:pt x="7752" y="931"/>
                  </a:lnTo>
                  <a:lnTo>
                    <a:pt x="7649" y="905"/>
                  </a:lnTo>
                  <a:lnTo>
                    <a:pt x="7287" y="905"/>
                  </a:lnTo>
                  <a:lnTo>
                    <a:pt x="7287" y="854"/>
                  </a:lnTo>
                  <a:lnTo>
                    <a:pt x="7262" y="750"/>
                  </a:lnTo>
                  <a:lnTo>
                    <a:pt x="7210" y="673"/>
                  </a:lnTo>
                  <a:lnTo>
                    <a:pt x="7132" y="621"/>
                  </a:lnTo>
                  <a:lnTo>
                    <a:pt x="7029" y="595"/>
                  </a:lnTo>
                  <a:lnTo>
                    <a:pt x="6538" y="595"/>
                  </a:lnTo>
                  <a:lnTo>
                    <a:pt x="6228" y="156"/>
                  </a:lnTo>
                  <a:lnTo>
                    <a:pt x="6150" y="78"/>
                  </a:lnTo>
                  <a:lnTo>
                    <a:pt x="6099" y="27"/>
                  </a:lnTo>
                  <a:lnTo>
                    <a:pt x="599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723890"/>
          </a:xfrm>
          <a:prstGeom prst="rect">
            <a:avLst/>
          </a:prstGeom>
          <a:noFill/>
        </p:spPr>
        <p:txBody>
          <a:bodyPr wrap="square">
            <a:spAutoFit/>
          </a:bodyPr>
          <a:lstStyle/>
          <a:p>
            <a:pPr>
              <a:buNone/>
            </a:pPr>
            <a:r>
              <a:rPr lang="en-US" sz="2400" b="1" dirty="0">
                <a:solidFill>
                  <a:srgbClr val="000000"/>
                </a:solidFill>
                <a:effectLst/>
                <a:latin typeface="TimesNewRomanPS-BoldMT"/>
              </a:rPr>
              <a:t>                                   7.FUTURE SCOPE </a:t>
            </a:r>
            <a:endParaRPr lang="en-US" sz="2400" b="1" dirty="0">
              <a:solidFill>
                <a:srgbClr val="000000"/>
              </a:solidFill>
              <a:effectLst/>
              <a:latin typeface="TimesNewRomanPS-BoldMT"/>
            </a:endParaRPr>
          </a:p>
          <a:p>
            <a:pPr>
              <a:buNone/>
            </a:pP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The field of Vulnerability Assessment and Penetration Testing (VAPT) is continuously evolving with the rapid advancement of technology and the increasing complexity of cyber threats. As organizations grow more reliant on digital infrastructure, the need for robust  security assessments becomes not just important but essential.</a:t>
            </a:r>
            <a:endParaRPr lang="en-US" sz="1800" dirty="0">
              <a:solidFill>
                <a:srgbClr val="000000"/>
              </a:solidFill>
              <a:effectLst/>
              <a:latin typeface="Times New Roman" panose="02020603050405020304" pitchFamily="18" charset="0"/>
            </a:endParaRPr>
          </a:p>
          <a:p>
            <a:pPr>
              <a:buNone/>
            </a:pPr>
            <a:r>
              <a:rPr lang="en-US" sz="1800" dirty="0">
                <a:solidFill>
                  <a:srgbClr val="000000"/>
                </a:solidFill>
                <a:effectLst/>
                <a:latin typeface="Times New Roman" panose="02020603050405020304" pitchFamily="18" charset="0"/>
              </a:rPr>
              <a:t> </a:t>
            </a: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In the future, VAPT is expected to expand significantly across various domains such as cloud computing, Internet of Things (IoT), automotive systems, and industrial control systems. The growing adoption of artificial intelligence and machine learning in cybersecurity will further enhance the capabilities of automated vulnerability detection and real-time threat analysis.</a:t>
            </a:r>
            <a:endParaRPr lang="en-US" sz="1800" dirty="0">
              <a:solidFill>
                <a:srgbClr val="000000"/>
              </a:solidFill>
              <a:effectLst/>
              <a:latin typeface="Times New Roman" panose="02020603050405020304" pitchFamily="18" charset="0"/>
            </a:endParaRPr>
          </a:p>
          <a:p>
            <a:pPr>
              <a:buNone/>
            </a:pPr>
            <a:r>
              <a:rPr lang="en-US" sz="1800" dirty="0">
                <a:solidFill>
                  <a:srgbClr val="000000"/>
                </a:solidFill>
                <a:effectLst/>
                <a:latin typeface="Times New Roman" panose="02020603050405020304" pitchFamily="18" charset="0"/>
              </a:rPr>
              <a:t> </a:t>
            </a: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Additionally, with the rise of zero-day vulnerabilities and advanced persistent threats (APTs), the demand for skilled penetration testers and ethical hackers will increase dramatically. This opens up numerous career opportunities in both government and private sectors for cybersecurity professionals. </a:t>
            </a:r>
            <a:endParaRPr lang="en-US" sz="1800" dirty="0">
              <a:solidFill>
                <a:srgbClr val="000000"/>
              </a:solidFill>
              <a:effectLst/>
              <a:latin typeface="Times New Roman" panose="02020603050405020304" pitchFamily="18" charset="0"/>
            </a:endParaRPr>
          </a:p>
          <a:p>
            <a:pPr>
              <a:buNone/>
            </a:pP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Furthermore, the integration of VAPT practices into the software development lifecycle (</a:t>
            </a:r>
            <a:r>
              <a:rPr lang="en-US" sz="1800" dirty="0" err="1">
                <a:solidFill>
                  <a:srgbClr val="000000"/>
                </a:solidFill>
                <a:effectLst/>
                <a:latin typeface="Times New Roman" panose="02020603050405020304" pitchFamily="18" charset="0"/>
              </a:rPr>
              <a:t>DevSecOps</a:t>
            </a:r>
            <a:r>
              <a:rPr lang="en-US" sz="1800" dirty="0">
                <a:solidFill>
                  <a:srgbClr val="000000"/>
                </a:solidFill>
                <a:effectLst/>
                <a:latin typeface="Times New Roman" panose="02020603050405020304" pitchFamily="18" charset="0"/>
              </a:rPr>
              <a:t>) will ensure that security is embedded from the initial stages of development, making systems more resilient and secure by design. </a:t>
            </a:r>
            <a:endParaRPr lang="en-US" sz="1800" dirty="0">
              <a:solidFill>
                <a:srgbClr val="000000"/>
              </a:solidFill>
              <a:effectLst/>
              <a:latin typeface="Times New Roman" panose="02020603050405020304" pitchFamily="18" charset="0"/>
            </a:endParaRPr>
          </a:p>
          <a:p>
            <a:pPr>
              <a:buNone/>
            </a:pP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Overall, the future of VAPT holds great potential not only as a proactive defense mechanism but also as a critical component of national and organizational security. Continued research, innovation, and education in this area will be vital to staying ahead of evolving cyber threats.</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12258675" cy="5262245"/>
          </a:xfrm>
          <a:prstGeom prst="rect">
            <a:avLst/>
          </a:prstGeom>
          <a:noFill/>
        </p:spPr>
        <p:txBody>
          <a:bodyPr wrap="square">
            <a:spAutoFit/>
          </a:bodyPr>
          <a:lstStyle/>
          <a:p>
            <a:pPr>
              <a:buNone/>
            </a:pPr>
            <a:r>
              <a:rPr lang="en-US" sz="2400" b="1" dirty="0">
                <a:solidFill>
                  <a:srgbClr val="000000"/>
                </a:solidFill>
                <a:effectLst/>
                <a:latin typeface="TimesNewRomanPS-BoldMT"/>
              </a:rPr>
              <a:t>                                      8.REFERENCES </a:t>
            </a:r>
            <a:endParaRPr lang="en-US" sz="2400" b="1" dirty="0">
              <a:solidFill>
                <a:srgbClr val="000000"/>
              </a:solidFill>
              <a:effectLst/>
              <a:latin typeface="TimesNewRomanPS-BoldMT"/>
            </a:endParaRPr>
          </a:p>
          <a:p>
            <a:pPr>
              <a:buNone/>
            </a:pPr>
            <a:endParaRPr lang="en-US" sz="2400" b="1" dirty="0">
              <a:solidFill>
                <a:srgbClr val="000000"/>
              </a:solidFill>
              <a:latin typeface="TimesNewRomanPS-BoldMT"/>
            </a:endParaRPr>
          </a:p>
          <a:p>
            <a:pPr>
              <a:buNone/>
            </a:pPr>
            <a:endParaRPr lang="en-US" dirty="0"/>
          </a:p>
          <a:p>
            <a:pPr>
              <a:buNone/>
            </a:pP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William Stallings, </a:t>
            </a:r>
            <a:r>
              <a:rPr lang="en-US" sz="1800" i="1" dirty="0">
                <a:solidFill>
                  <a:srgbClr val="000000"/>
                </a:solidFill>
                <a:effectLst/>
                <a:latin typeface="TimesNewRomanPS-ItalicMT"/>
              </a:rPr>
              <a:t>Network Security Essentials: Applications and Standards</a:t>
            </a:r>
            <a:r>
              <a:rPr lang="en-US" sz="1800" dirty="0">
                <a:solidFill>
                  <a:srgbClr val="000000"/>
                </a:solidFill>
                <a:effectLst/>
                <a:latin typeface="Times New Roman" panose="02020603050405020304" pitchFamily="18" charset="0"/>
              </a:rPr>
              <a:t>, Pearson Education, 6th Edition, 2023. </a:t>
            </a:r>
            <a:endParaRPr lang="en-US" sz="1800" dirty="0">
              <a:solidFill>
                <a:srgbClr val="000000"/>
              </a:solidFill>
              <a:effectLst/>
              <a:latin typeface="Times New Roman" panose="02020603050405020304" pitchFamily="18" charset="0"/>
            </a:endParaRPr>
          </a:p>
          <a:p>
            <a:pPr>
              <a:buNone/>
            </a:pP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Dafydd </a:t>
            </a:r>
            <a:r>
              <a:rPr lang="en-US" sz="1800" dirty="0" err="1">
                <a:solidFill>
                  <a:srgbClr val="000000"/>
                </a:solidFill>
                <a:effectLst/>
                <a:latin typeface="Times New Roman" panose="02020603050405020304" pitchFamily="18" charset="0"/>
              </a:rPr>
              <a:t>Stuttard</a:t>
            </a:r>
            <a:r>
              <a:rPr lang="en-US" sz="1800" dirty="0">
                <a:solidFill>
                  <a:srgbClr val="000000"/>
                </a:solidFill>
                <a:effectLst/>
                <a:latin typeface="Times New Roman" panose="02020603050405020304" pitchFamily="18" charset="0"/>
              </a:rPr>
              <a:t> and Marcus Pinto, </a:t>
            </a:r>
            <a:r>
              <a:rPr lang="en-US" sz="1800" i="1" dirty="0">
                <a:solidFill>
                  <a:srgbClr val="000000"/>
                </a:solidFill>
                <a:effectLst/>
                <a:latin typeface="TimesNewRomanPS-ItalicMT"/>
              </a:rPr>
              <a:t>The Web Application Hacker’s Handbook: Finding and Exploiting Security Flaws</a:t>
            </a:r>
            <a:r>
              <a:rPr lang="en-US" sz="1800" dirty="0">
                <a:solidFill>
                  <a:srgbClr val="000000"/>
                </a:solidFill>
                <a:effectLst/>
                <a:latin typeface="Times New Roman" panose="02020603050405020304" pitchFamily="18" charset="0"/>
              </a:rPr>
              <a:t>, Wiley, 2nd Edition, 2011. </a:t>
            </a:r>
            <a:endParaRPr lang="en-US" sz="1800" dirty="0">
              <a:solidFill>
                <a:srgbClr val="000000"/>
              </a:solidFill>
              <a:effectLst/>
              <a:latin typeface="Times New Roman" panose="02020603050405020304" pitchFamily="18" charset="0"/>
            </a:endParaRPr>
          </a:p>
          <a:p>
            <a:pPr>
              <a:buNone/>
            </a:pP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Georgia Weidman, </a:t>
            </a:r>
            <a:r>
              <a:rPr lang="en-US" sz="1800" i="1" dirty="0">
                <a:solidFill>
                  <a:srgbClr val="000000"/>
                </a:solidFill>
                <a:effectLst/>
                <a:latin typeface="TimesNewRomanPS-ItalicMT"/>
              </a:rPr>
              <a:t>Penetration Testing: A Hands-On Introduction to Hacking</a:t>
            </a:r>
            <a:r>
              <a:rPr lang="en-US" sz="1800" dirty="0">
                <a:solidFill>
                  <a:srgbClr val="000000"/>
                </a:solidFill>
                <a:effectLst/>
                <a:latin typeface="Times New Roman" panose="02020603050405020304" pitchFamily="18" charset="0"/>
              </a:rPr>
              <a:t>, No Starch Press, 2014.</a:t>
            </a:r>
            <a:endParaRPr lang="en-US" sz="1800" dirty="0">
              <a:solidFill>
                <a:srgbClr val="000000"/>
              </a:solidFill>
              <a:effectLst/>
              <a:latin typeface="Times New Roman" panose="02020603050405020304" pitchFamily="18" charset="0"/>
            </a:endParaRPr>
          </a:p>
          <a:p>
            <a:pPr>
              <a:buNone/>
            </a:pPr>
            <a:r>
              <a:rPr lang="en-US" sz="1800" dirty="0">
                <a:solidFill>
                  <a:srgbClr val="000000"/>
                </a:solidFill>
                <a:effectLst/>
                <a:latin typeface="Times New Roman" panose="02020603050405020304" pitchFamily="18" charset="0"/>
              </a:rPr>
              <a:t> </a:t>
            </a: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OWASP Foundation. “OWASP Testing Guide.” </a:t>
            </a:r>
            <a:r>
              <a:rPr lang="en-US" sz="1800" dirty="0">
                <a:solidFill>
                  <a:srgbClr val="0563C1"/>
                </a:solidFill>
                <a:effectLst/>
                <a:latin typeface="Times New Roman" panose="02020603050405020304" pitchFamily="18" charset="0"/>
                <a:hlinkClick r:id="rId1"/>
              </a:rPr>
              <a:t>https://owasp.org</a:t>
            </a:r>
            <a:endParaRPr lang="en-US" sz="1800" dirty="0">
              <a:solidFill>
                <a:srgbClr val="0563C1"/>
              </a:solidFill>
              <a:effectLst/>
              <a:latin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Offensive Security. “Kali Linux Tools Documentation.” </a:t>
            </a:r>
            <a:r>
              <a:rPr lang="en-US" sz="1800" dirty="0">
                <a:solidFill>
                  <a:srgbClr val="0563C1"/>
                </a:solidFill>
                <a:effectLst/>
                <a:latin typeface="Times New Roman" panose="02020603050405020304" pitchFamily="18" charset="0"/>
                <a:hlinkClick r:id="rId2"/>
              </a:rPr>
              <a:t>https://tools.kali.org</a:t>
            </a:r>
            <a:endParaRPr lang="en-US" sz="1800" dirty="0">
              <a:solidFill>
                <a:srgbClr val="0563C1"/>
              </a:solidFill>
              <a:effectLst/>
              <a:latin typeface="Times New Roman" panose="02020603050405020304" pitchFamily="18" charset="0"/>
            </a:endParaRPr>
          </a:p>
          <a:p>
            <a:r>
              <a:rPr lang="en-US" sz="1800" dirty="0">
                <a:solidFill>
                  <a:srgbClr val="0563C1"/>
                </a:solidFill>
                <a:effectLst/>
                <a:latin typeface="Times New Roman" panose="02020603050405020304" pitchFamily="18" charset="0"/>
              </a:rPr>
              <a:t> </a:t>
            </a: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NIST Special Publication 800-115: </a:t>
            </a:r>
            <a:r>
              <a:rPr lang="en-US" sz="1800" i="1" dirty="0">
                <a:solidFill>
                  <a:srgbClr val="000000"/>
                </a:solidFill>
                <a:effectLst/>
                <a:latin typeface="TimesNewRomanPS-ItalicMT"/>
              </a:rPr>
              <a:t>Technical Guide to Information Security Testing and Assessment</a:t>
            </a:r>
            <a:r>
              <a:rPr lang="en-US" sz="1800" dirty="0">
                <a:solidFill>
                  <a:srgbClr val="000000"/>
                </a:solidFill>
                <a:effectLst/>
                <a:latin typeface="Times New Roman" panose="02020603050405020304" pitchFamily="18" charset="0"/>
              </a:rPr>
              <a:t>, National Institute of Standards and Technology.</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421963"/>
            <a:ext cx="12192000"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Metasploit Unleashed - Offensive Security. </a:t>
            </a:r>
            <a:r>
              <a:rPr lang="en-US" sz="1800" dirty="0">
                <a:solidFill>
                  <a:srgbClr val="0563C1"/>
                </a:solidFill>
                <a:effectLst/>
                <a:latin typeface="Times New Roman" panose="02020603050405020304" pitchFamily="18" charset="0"/>
                <a:hlinkClick r:id="rId1"/>
              </a:rPr>
              <a:t>https://www.offensivesecurity.com/metasploit-unleashed/</a:t>
            </a:r>
            <a:endParaRPr lang="en-US" sz="1800" dirty="0">
              <a:solidFill>
                <a:srgbClr val="0563C1"/>
              </a:solidFill>
              <a:effectLst/>
              <a:latin typeface="Times New Roman" panose="02020603050405020304" pitchFamily="18" charset="0"/>
            </a:endParaRPr>
          </a:p>
          <a:p>
            <a:r>
              <a:rPr lang="en-US" sz="1800" dirty="0">
                <a:solidFill>
                  <a:srgbClr val="0563C1"/>
                </a:solidFill>
                <a:effectLst/>
                <a:latin typeface="Times New Roman" panose="02020603050405020304" pitchFamily="18" charset="0"/>
              </a:rPr>
              <a:t> </a:t>
            </a:r>
            <a:endParaRPr lang="en-US" sz="1800" dirty="0">
              <a:solidFill>
                <a:srgbClr val="0563C1"/>
              </a:solidFill>
              <a:effectLst/>
              <a:latin typeface="Times New Roman" panose="02020603050405020304" pitchFamily="18" charset="0"/>
            </a:endParaRPr>
          </a:p>
          <a:p>
            <a:pPr>
              <a:buNone/>
            </a:pPr>
            <a:endParaRPr lang="en-US" dirty="0"/>
          </a:p>
          <a:p>
            <a:pPr marL="285750" indent="-285750">
              <a:buFont typeface="Arial" panose="020B0604020202020204" pitchFamily="34" charset="0"/>
              <a:buChar char="•"/>
            </a:pPr>
            <a:r>
              <a:rPr lang="en-US" sz="1800" dirty="0" err="1">
                <a:solidFill>
                  <a:srgbClr val="000000"/>
                </a:solidFill>
                <a:effectLst/>
                <a:latin typeface="Times New Roman" panose="02020603050405020304" pitchFamily="18" charset="0"/>
              </a:rPr>
              <a:t>Scapy</a:t>
            </a:r>
            <a:r>
              <a:rPr lang="en-US" sz="1800" dirty="0">
                <a:solidFill>
                  <a:srgbClr val="000000"/>
                </a:solidFill>
                <a:effectLst/>
                <a:latin typeface="Times New Roman" panose="02020603050405020304" pitchFamily="18" charset="0"/>
              </a:rPr>
              <a:t> Documentation. </a:t>
            </a:r>
            <a:r>
              <a:rPr lang="en-US" sz="1800" dirty="0">
                <a:solidFill>
                  <a:srgbClr val="0563C1"/>
                </a:solidFill>
                <a:effectLst/>
                <a:latin typeface="Times New Roman" panose="02020603050405020304" pitchFamily="18" charset="0"/>
                <a:hlinkClick r:id="rId2"/>
              </a:rPr>
              <a:t>https://scapy.readthedocs.io</a:t>
            </a:r>
            <a:endParaRPr lang="en-US" sz="1800" dirty="0">
              <a:solidFill>
                <a:srgbClr val="0563C1"/>
              </a:solidFill>
              <a:effectLst/>
              <a:latin typeface="Times New Roman" panose="02020603050405020304" pitchFamily="18" charset="0"/>
            </a:endParaRPr>
          </a:p>
          <a:p>
            <a:endParaRPr lang="en-US" sz="1800" dirty="0">
              <a:solidFill>
                <a:srgbClr val="0563C1"/>
              </a:solidFill>
              <a:effectLst/>
              <a:latin typeface="Times New Roman" panose="02020603050405020304" pitchFamily="18" charset="0"/>
            </a:endParaRPr>
          </a:p>
          <a:p>
            <a:pPr marL="285750" indent="-285750">
              <a:buFont typeface="Symbol" panose="05050102010706020507" pitchFamily="18" charset="2"/>
              <a:buChar char="•"/>
            </a:pP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Rapid7. “Understanding Vulnerability Scanning &amp; Penetration Testing.” </a:t>
            </a:r>
            <a:endParaRPr lang="en-US" dirty="0"/>
          </a:p>
          <a:p>
            <a:pPr>
              <a:buNone/>
            </a:pPr>
            <a:r>
              <a:rPr lang="en-US" sz="1800" dirty="0">
                <a:solidFill>
                  <a:srgbClr val="0563C1"/>
                </a:solidFill>
                <a:effectLst/>
                <a:latin typeface="Times New Roman" panose="02020603050405020304" pitchFamily="18" charset="0"/>
              </a:rPr>
              <a:t>       </a:t>
            </a:r>
            <a:r>
              <a:rPr lang="en-US" sz="1800" dirty="0">
                <a:solidFill>
                  <a:srgbClr val="0563C1"/>
                </a:solidFill>
                <a:effectLst/>
                <a:latin typeface="Times New Roman" panose="02020603050405020304" pitchFamily="18" charset="0"/>
                <a:hlinkClick r:id="rId3"/>
              </a:rPr>
              <a:t>https://www.rapid7.com</a:t>
            </a:r>
            <a:endParaRPr lang="en-US" sz="1800" dirty="0">
              <a:solidFill>
                <a:srgbClr val="0563C1"/>
              </a:solidFill>
              <a:effectLst/>
              <a:latin typeface="Times New Roman" panose="02020603050405020304" pitchFamily="18" charset="0"/>
            </a:endParaRPr>
          </a:p>
          <a:p>
            <a:pPr>
              <a:buNone/>
            </a:pPr>
            <a:r>
              <a:rPr lang="en-US" sz="1800" dirty="0">
                <a:solidFill>
                  <a:srgbClr val="0563C1"/>
                </a:solidFill>
                <a:effectLst/>
                <a:latin typeface="Times New Roman" panose="02020603050405020304" pitchFamily="18" charset="0"/>
              </a:rPr>
              <a:t> </a:t>
            </a:r>
            <a:endParaRPr lang="en-US" sz="1800" dirty="0">
              <a:solidFill>
                <a:srgbClr val="0563C1"/>
              </a:solidFill>
              <a:effectLst/>
              <a:latin typeface="Times New Roman" panose="02020603050405020304" pitchFamily="18" charset="0"/>
            </a:endParaRPr>
          </a:p>
          <a:p>
            <a:pPr>
              <a:buNone/>
            </a:pPr>
            <a:endParaRPr lang="en-US" dirty="0"/>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rPr>
              <a:t>Bhardwaj, Ajay. </a:t>
            </a:r>
            <a:r>
              <a:rPr lang="en-US" sz="1800" i="1" dirty="0">
                <a:solidFill>
                  <a:srgbClr val="000000"/>
                </a:solidFill>
                <a:effectLst/>
                <a:latin typeface="TimesNewRomanPS-ItalicMT"/>
              </a:rPr>
              <a:t>Cyber Security &amp; Ethical Hacking</a:t>
            </a:r>
            <a:r>
              <a:rPr lang="en-US" sz="1800" dirty="0">
                <a:solidFill>
                  <a:srgbClr val="000000"/>
                </a:solidFill>
                <a:effectLst/>
                <a:latin typeface="Times New Roman" panose="02020603050405020304" pitchFamily="18" charset="0"/>
              </a:rPr>
              <a:t>, Khanna Publishing, 2021.</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07743" y="2346384"/>
            <a:ext cx="6176513" cy="1723549"/>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sz="88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a:t>
            </a:r>
            <a:r>
              <a:rPr lang="en-US" sz="8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you</a:t>
            </a:r>
            <a:endParaRPr lang="en-US" sz="88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537427" y="429850"/>
            <a:ext cx="4083169" cy="523220"/>
          </a:xfrm>
          <a:prstGeom prst="rect">
            <a:avLst/>
          </a:prstGeom>
          <a:noFill/>
        </p:spPr>
        <p:txBody>
          <a:bodyPr wrap="none" rtlCol="0">
            <a:spAutoFit/>
          </a:bodyPr>
          <a:lstStyle/>
          <a:p>
            <a:r>
              <a:rPr lang="en-US" sz="2800" dirty="0">
                <a:latin typeface="Roboto" panose="02000000000000000000" pitchFamily="2" charset="0"/>
                <a:ea typeface="Roboto" panose="02000000000000000000" pitchFamily="2" charset="0"/>
                <a:cs typeface="Roboto" panose="02000000000000000000" pitchFamily="2" charset="0"/>
              </a:rPr>
              <a:t>01.Main function of </a:t>
            </a:r>
            <a:r>
              <a:rPr lang="en-US" sz="2800" dirty="0" err="1">
                <a:latin typeface="Roboto" panose="02000000000000000000" pitchFamily="2" charset="0"/>
                <a:ea typeface="Roboto" panose="02000000000000000000" pitchFamily="2" charset="0"/>
                <a:cs typeface="Roboto" panose="02000000000000000000" pitchFamily="2" charset="0"/>
              </a:rPr>
              <a:t>vapt</a:t>
            </a:r>
            <a:endParaRPr lang="en-US" sz="2800" dirty="0">
              <a:latin typeface="Roboto" panose="02000000000000000000" pitchFamily="2" charset="0"/>
              <a:ea typeface="Roboto" panose="02000000000000000000" pitchFamily="2" charset="0"/>
              <a:cs typeface="Roboto" panose="02000000000000000000" pitchFamily="2" charset="0"/>
            </a:endParaRPr>
          </a:p>
        </p:txBody>
      </p:sp>
      <p:pic>
        <p:nvPicPr>
          <p:cNvPr id="12" name="Graphic 11" descr="Daily calendar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80871" y="3429000"/>
            <a:ext cx="751214" cy="638354"/>
          </a:xfrm>
          <a:prstGeom prst="rect">
            <a:avLst/>
          </a:prstGeom>
        </p:spPr>
      </p:pic>
      <p:pic>
        <p:nvPicPr>
          <p:cNvPr id="16" name="Graphic 15" descr="Atom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034" y="3443207"/>
            <a:ext cx="809921" cy="638354"/>
          </a:xfrm>
          <a:prstGeom prst="rect">
            <a:avLst/>
          </a:prstGeom>
        </p:spPr>
      </p:pic>
      <p:sp>
        <p:nvSpPr>
          <p:cNvPr id="20" name="TextBox 19"/>
          <p:cNvSpPr txBox="1"/>
          <p:nvPr/>
        </p:nvSpPr>
        <p:spPr>
          <a:xfrm>
            <a:off x="1309057" y="1269933"/>
            <a:ext cx="3625253" cy="369332"/>
          </a:xfrm>
          <a:prstGeom prst="rect">
            <a:avLst/>
          </a:prstGeom>
          <a:noFill/>
        </p:spPr>
        <p:txBody>
          <a:bodyPr wrap="square">
            <a:spAutoFit/>
          </a:bodyPr>
          <a:lstStyle/>
          <a:p>
            <a:r>
              <a:rPr lang="en-US" b="1" i="0" u="sng" dirty="0">
                <a:effectLst/>
                <a:latin typeface="Roboto" panose="02000000000000000000" pitchFamily="2" charset="0"/>
                <a:ea typeface="Roboto" panose="02000000000000000000" pitchFamily="2" charset="0"/>
                <a:cs typeface="Roboto" panose="02000000000000000000" pitchFamily="2" charset="0"/>
              </a:rPr>
              <a:t>Main Vulnerability Assessment</a:t>
            </a:r>
            <a:r>
              <a:rPr lang="en-US" b="1" i="0" dirty="0">
                <a:solidFill>
                  <a:srgbClr val="EEF0FF"/>
                </a:solidFill>
                <a:effectLst/>
                <a:latin typeface="Google Sans"/>
              </a:rPr>
              <a:t>:</a:t>
            </a:r>
            <a:endParaRPr lang="en-US" dirty="0"/>
          </a:p>
        </p:txBody>
      </p:sp>
      <p:sp>
        <p:nvSpPr>
          <p:cNvPr id="22" name="TextBox 21"/>
          <p:cNvSpPr txBox="1"/>
          <p:nvPr/>
        </p:nvSpPr>
        <p:spPr>
          <a:xfrm>
            <a:off x="8128237" y="1269933"/>
            <a:ext cx="2866603" cy="369332"/>
          </a:xfrm>
          <a:prstGeom prst="rect">
            <a:avLst/>
          </a:prstGeom>
          <a:noFill/>
        </p:spPr>
        <p:txBody>
          <a:bodyPr wrap="square">
            <a:spAutoFit/>
          </a:bodyPr>
          <a:lstStyle/>
          <a:p>
            <a:r>
              <a:rPr lang="en-US" b="1" i="0" u="sng" dirty="0">
                <a:effectLst/>
                <a:latin typeface="Roboto" panose="02000000000000000000" pitchFamily="2" charset="0"/>
                <a:ea typeface="Roboto" panose="02000000000000000000" pitchFamily="2" charset="0"/>
                <a:cs typeface="Roboto" panose="02000000000000000000" pitchFamily="2" charset="0"/>
              </a:rPr>
              <a:t>Main Penetration Testing</a:t>
            </a:r>
            <a:r>
              <a:rPr lang="en-US" b="1" i="0" dirty="0">
                <a:solidFill>
                  <a:srgbClr val="EEF0FF"/>
                </a:solidFill>
                <a:effectLst/>
                <a:latin typeface="Google Sans"/>
              </a:rPr>
              <a:t>:</a:t>
            </a:r>
            <a:endParaRPr lang="en-US" dirty="0"/>
          </a:p>
        </p:txBody>
      </p:sp>
      <p:sp>
        <p:nvSpPr>
          <p:cNvPr id="23" name="TextBox 22"/>
          <p:cNvSpPr txBox="1"/>
          <p:nvPr/>
        </p:nvSpPr>
        <p:spPr>
          <a:xfrm>
            <a:off x="1412820" y="1639265"/>
            <a:ext cx="2813410"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This part involves scanning systems, networks, and applications to identify known security weaknesses, misconfigurations, and outdated software. </a:t>
            </a:r>
            <a:endParaRPr lang="en-US" sz="1200" dirty="0">
              <a:latin typeface="Roboto" panose="02000000000000000000" pitchFamily="2" charset="0"/>
              <a:ea typeface="Roboto" panose="02000000000000000000" pitchFamily="2" charset="0"/>
              <a:cs typeface="Roboto" panose="02000000000000000000" pitchFamily="2" charset="0"/>
            </a:endParaRPr>
          </a:p>
        </p:txBody>
      </p:sp>
      <p:sp>
        <p:nvSpPr>
          <p:cNvPr id="27" name="TextBox 26"/>
          <p:cNvSpPr txBox="1"/>
          <p:nvPr/>
        </p:nvSpPr>
        <p:spPr>
          <a:xfrm>
            <a:off x="8087386" y="1569462"/>
            <a:ext cx="2813410" cy="1384995"/>
          </a:xfrm>
          <a:prstGeom prst="rect">
            <a:avLst/>
          </a:prstGeom>
          <a:noFill/>
        </p:spPr>
        <p:txBody>
          <a:bodyPr wrap="square">
            <a:spAutoFit/>
          </a:bodyPr>
          <a:lstStyle/>
          <a:p>
            <a:pPr marL="171450" indent="-171450">
              <a:buFont typeface="Arial" panose="020B0604020202020204" pitchFamily="34" charset="0"/>
              <a:buChar char="•"/>
            </a:pPr>
            <a:r>
              <a:rPr lang="en-US" sz="1200" b="0" i="0" dirty="0">
                <a:effectLst/>
                <a:latin typeface="Roboto" panose="02000000000000000000" pitchFamily="2" charset="0"/>
                <a:ea typeface="Roboto" panose="02000000000000000000" pitchFamily="2" charset="0"/>
                <a:cs typeface="Roboto" panose="02000000000000000000" pitchFamily="2" charset="0"/>
              </a:rPr>
              <a:t>This goes further by simulating real-world cyberattacks to exploit the identified vulnerabilities. The goal is to determine how deep an attacker could get, what damage they could cause, and how effective current security measures are. </a:t>
            </a:r>
            <a:endParaRPr lang="en-US" sz="1200" dirty="0">
              <a:latin typeface="Roboto" panose="02000000000000000000" pitchFamily="2" charset="0"/>
              <a:ea typeface="Roboto" panose="02000000000000000000" pitchFamily="2" charset="0"/>
              <a:cs typeface="Roboto" panose="02000000000000000000" pitchFamily="2" charset="0"/>
            </a:endParaRPr>
          </a:p>
        </p:txBody>
      </p:sp>
      <p:sp>
        <p:nvSpPr>
          <p:cNvPr id="3" name="TextBox 2"/>
          <p:cNvSpPr txBox="1"/>
          <p:nvPr/>
        </p:nvSpPr>
        <p:spPr>
          <a:xfrm>
            <a:off x="3390903" y="2947046"/>
            <a:ext cx="6103188" cy="523220"/>
          </a:xfrm>
          <a:prstGeom prst="rect">
            <a:avLst/>
          </a:prstGeom>
          <a:noFill/>
        </p:spPr>
        <p:txBody>
          <a:bodyPr wrap="square">
            <a:spAutoFit/>
          </a:bodyPr>
          <a:lstStyle/>
          <a:p>
            <a:r>
              <a:rPr lang="en-US" sz="2800" dirty="0">
                <a:latin typeface="Roboto" panose="02000000000000000000" pitchFamily="2" charset="0"/>
                <a:ea typeface="Roboto" panose="02000000000000000000" pitchFamily="2" charset="0"/>
                <a:cs typeface="Roboto" panose="02000000000000000000" pitchFamily="2" charset="0"/>
              </a:rPr>
              <a:t>02. Advanced function of </a:t>
            </a:r>
            <a:r>
              <a:rPr lang="en-US" sz="2800" dirty="0" err="1">
                <a:latin typeface="Roboto" panose="02000000000000000000" pitchFamily="2" charset="0"/>
                <a:ea typeface="Roboto" panose="02000000000000000000" pitchFamily="2" charset="0"/>
                <a:cs typeface="Roboto" panose="02000000000000000000" pitchFamily="2" charset="0"/>
              </a:rPr>
              <a:t>vapt</a:t>
            </a:r>
            <a:endParaRPr lang="en-US" sz="2800" dirty="0">
              <a:latin typeface="Roboto" panose="02000000000000000000" pitchFamily="2" charset="0"/>
              <a:ea typeface="Roboto" panose="02000000000000000000" pitchFamily="2" charset="0"/>
              <a:cs typeface="Roboto" panose="02000000000000000000" pitchFamily="2" charset="0"/>
            </a:endParaRPr>
          </a:p>
        </p:txBody>
      </p:sp>
      <p:sp>
        <p:nvSpPr>
          <p:cNvPr id="9" name="TextBox 8"/>
          <p:cNvSpPr txBox="1"/>
          <p:nvPr/>
        </p:nvSpPr>
        <p:spPr>
          <a:xfrm>
            <a:off x="1306779" y="3577718"/>
            <a:ext cx="4272232" cy="369332"/>
          </a:xfrm>
          <a:prstGeom prst="rect">
            <a:avLst/>
          </a:prstGeom>
          <a:noFill/>
        </p:spPr>
        <p:txBody>
          <a:bodyPr wrap="square">
            <a:spAutoFit/>
          </a:bodyPr>
          <a:lstStyle/>
          <a:p>
            <a:r>
              <a:rPr lang="en-US" b="1" u="sng" dirty="0">
                <a:latin typeface="Roboto" panose="02000000000000000000" pitchFamily="2" charset="0"/>
                <a:ea typeface="Roboto" panose="02000000000000000000" pitchFamily="2" charset="0"/>
                <a:cs typeface="Roboto" panose="02000000000000000000" pitchFamily="2" charset="0"/>
              </a:rPr>
              <a:t>Advanced </a:t>
            </a:r>
            <a:r>
              <a:rPr lang="en-US" b="1" i="0" u="sng" dirty="0">
                <a:effectLst/>
                <a:latin typeface="Roboto" panose="02000000000000000000" pitchFamily="2" charset="0"/>
                <a:ea typeface="Roboto" panose="02000000000000000000" pitchFamily="2" charset="0"/>
                <a:cs typeface="Roboto" panose="02000000000000000000" pitchFamily="2" charset="0"/>
              </a:rPr>
              <a:t>Vulnerability Assessment</a:t>
            </a:r>
            <a:endParaRPr lang="en-US" b="1" u="sng" dirty="0">
              <a:latin typeface="Roboto" panose="02000000000000000000" pitchFamily="2" charset="0"/>
              <a:ea typeface="Roboto" panose="02000000000000000000" pitchFamily="2" charset="0"/>
              <a:cs typeface="Roboto" panose="02000000000000000000" pitchFamily="2" charset="0"/>
            </a:endParaRPr>
          </a:p>
        </p:txBody>
      </p:sp>
      <p:pic>
        <p:nvPicPr>
          <p:cNvPr id="10" name="Graphic 9" descr="Atom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855" y="1135422"/>
            <a:ext cx="809921" cy="638354"/>
          </a:xfrm>
          <a:prstGeom prst="rect">
            <a:avLst/>
          </a:prstGeom>
        </p:spPr>
      </p:pic>
      <p:sp>
        <p:nvSpPr>
          <p:cNvPr id="13" name="TextBox 12"/>
          <p:cNvSpPr txBox="1"/>
          <p:nvPr/>
        </p:nvSpPr>
        <p:spPr>
          <a:xfrm>
            <a:off x="8087386" y="3563511"/>
            <a:ext cx="3451653" cy="369332"/>
          </a:xfrm>
          <a:prstGeom prst="rect">
            <a:avLst/>
          </a:prstGeom>
          <a:noFill/>
        </p:spPr>
        <p:txBody>
          <a:bodyPr wrap="square">
            <a:spAutoFit/>
          </a:bodyPr>
          <a:lstStyle/>
          <a:p>
            <a:r>
              <a:rPr lang="en-US" b="1" i="0" u="sng" dirty="0">
                <a:effectLst/>
                <a:latin typeface="Roboto" panose="02000000000000000000" pitchFamily="2" charset="0"/>
                <a:ea typeface="Roboto" panose="02000000000000000000" pitchFamily="2" charset="0"/>
                <a:cs typeface="Roboto" panose="02000000000000000000" pitchFamily="2" charset="0"/>
              </a:rPr>
              <a:t>Advanced Penetration Testing</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14" name="Graphic 13" descr="Daily calendar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36172" y="1135422"/>
            <a:ext cx="751214" cy="638354"/>
          </a:xfrm>
          <a:prstGeom prst="rect">
            <a:avLst/>
          </a:prstGeom>
        </p:spPr>
      </p:pic>
      <p:sp>
        <p:nvSpPr>
          <p:cNvPr id="17" name="TextBox 16"/>
          <p:cNvSpPr txBox="1"/>
          <p:nvPr/>
        </p:nvSpPr>
        <p:spPr>
          <a:xfrm>
            <a:off x="1156536" y="4085010"/>
            <a:ext cx="4066641" cy="1569660"/>
          </a:xfrm>
          <a:prstGeom prst="rect">
            <a:avLst/>
          </a:prstGeom>
          <a:noFill/>
        </p:spPr>
        <p:txBody>
          <a:bodyPr wrap="square">
            <a:spAutoFit/>
          </a:bodyPr>
          <a:lstStyle/>
          <a:p>
            <a:pPr marL="171450" indent="-171450">
              <a:buFont typeface="Arial" panose="020B0604020202020204" pitchFamily="34" charset="0"/>
              <a:buChar char="•"/>
            </a:pPr>
            <a:r>
              <a:rPr lang="en-US" sz="1200" b="1" dirty="0">
                <a:latin typeface="Roboto" panose="02000000000000000000" pitchFamily="2" charset="0"/>
                <a:ea typeface="Roboto" panose="02000000000000000000" pitchFamily="2" charset="0"/>
                <a:cs typeface="Roboto" panose="02000000000000000000" pitchFamily="2" charset="0"/>
              </a:rPr>
              <a:t>Deep &amp; authenticated scans </a:t>
            </a:r>
            <a:r>
              <a:rPr lang="en-US" sz="1200" dirty="0">
                <a:latin typeface="Roboto" panose="02000000000000000000" pitchFamily="2" charset="0"/>
                <a:ea typeface="Roboto" panose="02000000000000000000" pitchFamily="2" charset="0"/>
                <a:cs typeface="Roboto" panose="02000000000000000000" pitchFamily="2" charset="0"/>
              </a:rPr>
              <a:t>(using user credentials to reveal hidden issues)</a:t>
            </a:r>
            <a:endParaRPr lang="en-US" sz="1200" dirty="0">
              <a:latin typeface="Roboto" panose="02000000000000000000" pitchFamily="2" charset="0"/>
              <a:ea typeface="Roboto" panose="02000000000000000000" pitchFamily="2" charset="0"/>
              <a:cs typeface="Roboto" panose="02000000000000000000" pitchFamily="2" charset="0"/>
            </a:endParaRPr>
          </a:p>
          <a:p>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b="1" dirty="0">
                <a:latin typeface="Roboto" panose="02000000000000000000" pitchFamily="2" charset="0"/>
                <a:ea typeface="Roboto" panose="02000000000000000000" pitchFamily="2" charset="0"/>
                <a:cs typeface="Roboto" panose="02000000000000000000" pitchFamily="2" charset="0"/>
              </a:rPr>
              <a:t>Contextual analysis </a:t>
            </a:r>
            <a:r>
              <a:rPr lang="en-US" sz="1200" dirty="0">
                <a:latin typeface="Roboto" panose="02000000000000000000" pitchFamily="2" charset="0"/>
                <a:ea typeface="Roboto" panose="02000000000000000000" pitchFamily="2" charset="0"/>
                <a:cs typeface="Roboto" panose="02000000000000000000" pitchFamily="2" charset="0"/>
              </a:rPr>
              <a:t>(business impact, exploitability, asset criticality)</a:t>
            </a:r>
            <a:endParaRPr lang="en-US" sz="1200" dirty="0">
              <a:latin typeface="Roboto" panose="02000000000000000000" pitchFamily="2" charset="0"/>
              <a:ea typeface="Roboto" panose="02000000000000000000" pitchFamily="2" charset="0"/>
              <a:cs typeface="Roboto" panose="02000000000000000000" pitchFamily="2" charset="0"/>
            </a:endParaRPr>
          </a:p>
          <a:p>
            <a:endParaRPr lang="en-US" sz="1200" b="1"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b="1" dirty="0">
                <a:latin typeface="Roboto" panose="02000000000000000000" pitchFamily="2" charset="0"/>
                <a:ea typeface="Roboto" panose="02000000000000000000" pitchFamily="2" charset="0"/>
                <a:cs typeface="Roboto" panose="02000000000000000000" pitchFamily="2" charset="0"/>
              </a:rPr>
              <a:t>Zero-day &amp; emerging threat detection </a:t>
            </a:r>
            <a:r>
              <a:rPr lang="en-US" sz="1200" dirty="0">
                <a:latin typeface="Roboto" panose="02000000000000000000" pitchFamily="2" charset="0"/>
                <a:ea typeface="Roboto" panose="02000000000000000000" pitchFamily="2" charset="0"/>
                <a:cs typeface="Roboto" panose="02000000000000000000" pitchFamily="2" charset="0"/>
              </a:rPr>
              <a:t>(through threat intel feeds)</a:t>
            </a:r>
            <a:endParaRPr lang="en-US" sz="1200" dirty="0">
              <a:latin typeface="Roboto" panose="02000000000000000000" pitchFamily="2" charset="0"/>
              <a:ea typeface="Roboto" panose="02000000000000000000" pitchFamily="2" charset="0"/>
              <a:cs typeface="Roboto" panose="02000000000000000000" pitchFamily="2" charset="0"/>
            </a:endParaRPr>
          </a:p>
        </p:txBody>
      </p:sp>
      <p:sp>
        <p:nvSpPr>
          <p:cNvPr id="19" name="TextBox 18"/>
          <p:cNvSpPr txBox="1"/>
          <p:nvPr/>
        </p:nvSpPr>
        <p:spPr>
          <a:xfrm>
            <a:off x="7892361" y="4018407"/>
            <a:ext cx="3763606" cy="1569660"/>
          </a:xfrm>
          <a:prstGeom prst="rect">
            <a:avLst/>
          </a:prstGeom>
          <a:noFill/>
        </p:spPr>
        <p:txBody>
          <a:bodyPr wrap="square">
            <a:spAutoFit/>
          </a:bodyPr>
          <a:lstStyle/>
          <a:p>
            <a:pPr marL="171450" indent="-171450">
              <a:buFont typeface="Arial" panose="020B0604020202020204" pitchFamily="34" charset="0"/>
              <a:buChar char="•"/>
            </a:pPr>
            <a:r>
              <a:rPr lang="en-US" sz="1200" b="1" dirty="0">
                <a:latin typeface="Roboto" panose="02000000000000000000" pitchFamily="2" charset="0"/>
                <a:ea typeface="Roboto" panose="02000000000000000000" pitchFamily="2" charset="0"/>
                <a:cs typeface="Roboto" panose="02000000000000000000" pitchFamily="2" charset="0"/>
              </a:rPr>
              <a:t>Exploitation of vulnerabilities</a:t>
            </a:r>
            <a:r>
              <a:rPr lang="en-US" sz="1200" dirty="0">
                <a:latin typeface="Roboto" panose="02000000000000000000" pitchFamily="2" charset="0"/>
                <a:ea typeface="Roboto" panose="02000000000000000000" pitchFamily="2" charset="0"/>
                <a:cs typeface="Roboto" panose="02000000000000000000" pitchFamily="2" charset="0"/>
              </a:rPr>
              <a:t> in a controlled manner to prove real impact</a:t>
            </a: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b="1" dirty="0">
                <a:latin typeface="Roboto" panose="02000000000000000000" pitchFamily="2" charset="0"/>
                <a:ea typeface="Roboto" panose="02000000000000000000" pitchFamily="2" charset="0"/>
                <a:cs typeface="Roboto" panose="02000000000000000000" pitchFamily="2" charset="0"/>
              </a:rPr>
              <a:t>Privilege escalation testing</a:t>
            </a:r>
            <a:r>
              <a:rPr lang="en-US" sz="1200" dirty="0">
                <a:latin typeface="Roboto" panose="02000000000000000000" pitchFamily="2" charset="0"/>
                <a:ea typeface="Roboto" panose="02000000000000000000" pitchFamily="2" charset="0"/>
                <a:cs typeface="Roboto" panose="02000000000000000000" pitchFamily="2" charset="0"/>
              </a:rPr>
              <a:t> (lateral movement, vertical escalation)</a:t>
            </a: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b="1" dirty="0">
                <a:latin typeface="Roboto" panose="02000000000000000000" pitchFamily="2" charset="0"/>
                <a:ea typeface="Roboto" panose="02000000000000000000" pitchFamily="2" charset="0"/>
                <a:cs typeface="Roboto" panose="02000000000000000000" pitchFamily="2" charset="0"/>
              </a:rPr>
              <a:t>Chained attacks</a:t>
            </a:r>
            <a:r>
              <a:rPr lang="en-US" sz="1200" dirty="0">
                <a:latin typeface="Roboto" panose="02000000000000000000" pitchFamily="2" charset="0"/>
                <a:ea typeface="Roboto" panose="02000000000000000000" pitchFamily="2" charset="0"/>
                <a:cs typeface="Roboto" panose="02000000000000000000" pitchFamily="2" charset="0"/>
              </a:rPr>
              <a:t> (combining multiple low-risk flaws into a high-impact breach)</a:t>
            </a:r>
            <a:endParaRPr lang="en-US" sz="1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30028" y="363401"/>
            <a:ext cx="6103188" cy="368755"/>
          </a:xfrm>
          <a:prstGeom prst="rect">
            <a:avLst/>
          </a:prstGeom>
          <a:noFill/>
        </p:spPr>
        <p:txBody>
          <a:bodyPr wrap="square">
            <a:spAutoFit/>
          </a:bodyPr>
          <a:lstStyle/>
          <a:p>
            <a:pPr marL="712470" marR="756285" indent="-6350" algn="ctr">
              <a:lnSpc>
                <a:spcPct val="107000"/>
              </a:lnSpc>
              <a:buNone/>
            </a:pPr>
            <a:r>
              <a:rPr lang="en-US" sz="1800" b="1" u="sng"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TOOLS AND DESCRIPTIONS</a:t>
            </a:r>
            <a:r>
              <a:rPr lang="en-US" sz="1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 </a:t>
            </a:r>
            <a:endParaRPr lang="en-US" sz="1800" b="1" u="sng"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endParaRPr>
          </a:p>
        </p:txBody>
      </p:sp>
      <p:sp>
        <p:nvSpPr>
          <p:cNvPr id="20" name="TextBox 19"/>
          <p:cNvSpPr txBox="1"/>
          <p:nvPr/>
        </p:nvSpPr>
        <p:spPr>
          <a:xfrm>
            <a:off x="664235" y="732156"/>
            <a:ext cx="5684807" cy="2598212"/>
          </a:xfrm>
          <a:prstGeom prst="rect">
            <a:avLst/>
          </a:prstGeom>
          <a:noFill/>
        </p:spPr>
        <p:txBody>
          <a:bodyPr wrap="square">
            <a:spAutoFit/>
          </a:bodyPr>
          <a:lstStyle/>
          <a:p>
            <a:pPr marL="234950"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1. Nmap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617855"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Description: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617855" marR="45720" indent="-6350">
              <a:lnSpc>
                <a:spcPct val="103000"/>
              </a:lnSpc>
              <a:spcAft>
                <a:spcPts val="25"/>
              </a:spcAft>
              <a:buNone/>
            </a:pP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Nmap (Network Mapper) is an open-source tool used for network discovery and security auditing. It is widely used for identifying live hosts, open ports, services, and the operating system of the target system. During the reconnaissance phase of VAPT, Nmap helps map out the network topology and gain information about potential attack vectors.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indent="0">
              <a:lnSpc>
                <a:spcPct val="107000"/>
              </a:lnSpc>
              <a:spcAft>
                <a:spcPts val="70"/>
              </a:spcAft>
              <a:buNone/>
            </a:pP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617855"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Key Features: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Host discovery and service enumeration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OS fingerprinting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19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Vulnerability scanning integration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p:txBody>
      </p:sp>
      <p:sp>
        <p:nvSpPr>
          <p:cNvPr id="22" name="TextBox 21"/>
          <p:cNvSpPr txBox="1"/>
          <p:nvPr/>
        </p:nvSpPr>
        <p:spPr>
          <a:xfrm>
            <a:off x="6405114" y="2231396"/>
            <a:ext cx="5408761" cy="2395207"/>
          </a:xfrm>
          <a:prstGeom prst="rect">
            <a:avLst/>
          </a:prstGeom>
          <a:noFill/>
        </p:spPr>
        <p:txBody>
          <a:bodyPr wrap="square">
            <a:spAutoFit/>
          </a:bodyPr>
          <a:lstStyle/>
          <a:p>
            <a:pPr marL="234950"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2. Nessus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28600" marR="0" indent="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Description: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617855" marR="45720" indent="-6350">
              <a:lnSpc>
                <a:spcPct val="103000"/>
              </a:lnSpc>
              <a:spcAft>
                <a:spcPts val="25"/>
              </a:spcAft>
              <a:buNone/>
            </a:pP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Nessus is a vulnerability scanner that helps identify known vulnerabilities in the target system, such as misconfigurations, missing patches, and insecure software versions. It uses a large database of known vulnerabilities and can scan both network and web-based targets</a:t>
            </a: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indent="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617855"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Key Features: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Scans for a wide range of vulnerabilities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Provides detailed reports with risk analysis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4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Customizable scan templates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p:txBody>
      </p:sp>
      <p:sp>
        <p:nvSpPr>
          <p:cNvPr id="24" name="TextBox 23"/>
          <p:cNvSpPr txBox="1"/>
          <p:nvPr/>
        </p:nvSpPr>
        <p:spPr>
          <a:xfrm>
            <a:off x="664235" y="4291103"/>
            <a:ext cx="5740879" cy="2049985"/>
          </a:xfrm>
          <a:prstGeom prst="rect">
            <a:avLst/>
          </a:prstGeom>
          <a:noFill/>
        </p:spPr>
        <p:txBody>
          <a:bodyPr wrap="square">
            <a:spAutoFit/>
          </a:bodyPr>
          <a:lstStyle/>
          <a:p>
            <a:pPr marL="234950"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3. Metasploit Framework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nSpc>
                <a:spcPct val="107000"/>
              </a:lnSpc>
              <a:spcAft>
                <a:spcPts val="25"/>
              </a:spcAft>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rPr>
              <a:t>Description:</a:t>
            </a:r>
            <a:endPar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171450" indent="-171450">
              <a:lnSpc>
                <a:spcPct val="107000"/>
              </a:lnSpc>
              <a:spcAft>
                <a:spcPts val="25"/>
              </a:spcAft>
              <a:buFont typeface="Arial" panose="020B0604020202020204" pitchFamily="34" charset="0"/>
              <a:buChar char="•"/>
            </a:pP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Metasploit is one of the most popular frameworks for penetration testing. It allows testers to identify, exploit, and validate vulnerabilities in systems. Metasploit offers a vast library of exploits and payloads that can be used to simulate real-world attacks.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indent="0">
              <a:lnSpc>
                <a:spcPct val="107000"/>
              </a:lnSpc>
              <a:spcAft>
                <a:spcPts val="70"/>
              </a:spcAft>
              <a:buNone/>
            </a:pP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Key Features: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Automated exploitation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Wide range of exploits and payloads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19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Post-exploitation modules (for maintaining access or data extraction)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8382" y="373216"/>
            <a:ext cx="5775384" cy="2452851"/>
          </a:xfrm>
          <a:prstGeom prst="rect">
            <a:avLst/>
          </a:prstGeom>
          <a:noFill/>
        </p:spPr>
        <p:txBody>
          <a:bodyPr wrap="square">
            <a:spAutoFit/>
          </a:bodyPr>
          <a:lstStyle/>
          <a:p>
            <a:pPr marL="234950"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4. </a:t>
            </a:r>
            <a:r>
              <a:rPr lang="en-US" sz="1200" b="1" kern="10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Scapy</a:t>
            </a: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sz="1200" kern="1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234950" indent="-6350">
              <a:lnSpc>
                <a:spcPct val="107000"/>
              </a:lnSpc>
              <a:spcAft>
                <a:spcPts val="25"/>
              </a:spcAft>
            </a:pPr>
            <a:r>
              <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rPr>
              <a:t>Description: </a:t>
            </a:r>
            <a:endPar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400050" marR="0" indent="-171450">
              <a:lnSpc>
                <a:spcPct val="107000"/>
              </a:lnSpc>
              <a:spcAft>
                <a:spcPts val="25"/>
              </a:spcAft>
              <a:buFont typeface="Arial" panose="020B0604020202020204" pitchFamily="34" charset="0"/>
              <a:buChar char="•"/>
            </a:pPr>
            <a:r>
              <a:rPr lang="en-US" sz="1200" kern="10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Scapy</a:t>
            </a: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is a powerful Python-based tool used for network packet manipulation and analysis. It allows testers to craft custom packets, perform sniffing, and analyze network traffic. </a:t>
            </a:r>
            <a:r>
              <a:rPr lang="en-US" sz="1200" kern="10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Scapy</a:t>
            </a: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is useful for advanced penetration testing tasks such as bypassing firewalls, conducting DoS attacks, or analyzing protocol vulnerabilities.</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34950" marR="0" indent="-6350">
              <a:lnSpc>
                <a:spcPct val="107000"/>
              </a:lnSpc>
              <a:spcAft>
                <a:spcPts val="25"/>
              </a:spcAft>
              <a:buNone/>
            </a:pP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34950" marR="0" indent="-6350">
              <a:lnSpc>
                <a:spcPct val="107000"/>
              </a:lnSpc>
              <a:spcAft>
                <a:spcPts val="25"/>
              </a:spcAft>
              <a:buNone/>
            </a:pP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rPr>
              <a:t>Key Features:</a:t>
            </a: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400050" marR="0" indent="-171450">
              <a:lnSpc>
                <a:spcPct val="107000"/>
              </a:lnSpc>
              <a:spcAft>
                <a:spcPts val="25"/>
              </a:spcAft>
              <a:buFont typeface="Arial" panose="020B0604020202020204" pitchFamily="34" charset="0"/>
              <a:buChar char="•"/>
            </a:pPr>
            <a:r>
              <a:rPr lang="en-US" sz="1200" kern="100" dirty="0">
                <a:solidFill>
                  <a:srgbClr val="000000"/>
                </a:solidFill>
                <a:uFill>
                  <a:solidFill>
                    <a:srgbClr val="000000"/>
                  </a:solidFill>
                </a:uFill>
                <a:latin typeface="Roboto" panose="02000000000000000000" pitchFamily="2" charset="0"/>
                <a:ea typeface="Roboto" panose="02000000000000000000" pitchFamily="2" charset="0"/>
                <a:cs typeface="Roboto" panose="02000000000000000000" pitchFamily="2" charset="0"/>
              </a:rPr>
              <a:t>Crafting custom packets for network testing</a:t>
            </a: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 </a:t>
            </a:r>
            <a:endParaRPr lang="en-US" sz="1200" kern="100" dirty="0">
              <a:solidFill>
                <a:srgbClr val="000000"/>
              </a:solidFill>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400050" marR="0" indent="-171450">
              <a:lnSpc>
                <a:spcPct val="107000"/>
              </a:lnSpc>
              <a:spcAft>
                <a:spcPts val="25"/>
              </a:spcAft>
              <a:buFont typeface="Arial" panose="020B0604020202020204" pitchFamily="34" charset="0"/>
              <a:buChar char="•"/>
            </a:pPr>
            <a:r>
              <a:rPr lang="en-US" sz="1200" kern="100" dirty="0">
                <a:solidFill>
                  <a:srgbClr val="000000"/>
                </a:solidFill>
                <a:uFill>
                  <a:solidFill>
                    <a:srgbClr val="000000"/>
                  </a:solidFill>
                </a:uFill>
                <a:latin typeface="Roboto" panose="02000000000000000000" pitchFamily="2" charset="0"/>
                <a:ea typeface="Roboto" panose="02000000000000000000" pitchFamily="2" charset="0"/>
                <a:cs typeface="Roboto" panose="02000000000000000000" pitchFamily="2" charset="0"/>
              </a:rPr>
              <a:t>Protocol dissection and analysis</a:t>
            </a:r>
            <a:endParaRPr lang="en-US" sz="1200" kern="100" dirty="0">
              <a:solidFill>
                <a:srgbClr val="000000"/>
              </a:solidFill>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400050" marR="0" indent="-171450">
              <a:lnSpc>
                <a:spcPct val="107000"/>
              </a:lnSpc>
              <a:spcAft>
                <a:spcPts val="25"/>
              </a:spcAft>
              <a:buFont typeface="Arial" panose="020B0604020202020204" pitchFamily="34" charset="0"/>
              <a:buChar char="•"/>
            </a:pP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rPr>
              <a:t>Supports a wide range of network protocols (e.g., TCP, IP, HTTP)</a:t>
            </a:r>
            <a:r>
              <a:rPr lang="en-US" sz="12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sz="1200" dirty="0">
              <a:latin typeface="Roboto" panose="02000000000000000000" pitchFamily="2" charset="0"/>
              <a:ea typeface="Roboto" panose="02000000000000000000" pitchFamily="2" charset="0"/>
              <a:cs typeface="Roboto" panose="02000000000000000000" pitchFamily="2" charset="0"/>
            </a:endParaRPr>
          </a:p>
        </p:txBody>
      </p:sp>
      <p:sp>
        <p:nvSpPr>
          <p:cNvPr id="10" name="TextBox 9"/>
          <p:cNvSpPr txBox="1"/>
          <p:nvPr/>
        </p:nvSpPr>
        <p:spPr>
          <a:xfrm>
            <a:off x="6633714" y="2352404"/>
            <a:ext cx="5382882" cy="2260427"/>
          </a:xfrm>
          <a:prstGeom prst="rect">
            <a:avLst/>
          </a:prstGeom>
          <a:noFill/>
        </p:spPr>
        <p:txBody>
          <a:bodyPr wrap="square">
            <a:spAutoFit/>
          </a:bodyPr>
          <a:lstStyle/>
          <a:p>
            <a:pPr marL="234950"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5. Burp Suite </a:t>
            </a:r>
            <a:endParaRPr lang="en-US" sz="1200" kern="1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234950"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Description: </a:t>
            </a:r>
            <a:endPar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400050" marR="0" indent="-171450">
              <a:lnSpc>
                <a:spcPct val="107000"/>
              </a:lnSpc>
              <a:spcAft>
                <a:spcPts val="25"/>
              </a:spcAft>
              <a:buFont typeface="Arial" panose="020B0604020202020204" pitchFamily="34" charset="0"/>
              <a:buChar char="•"/>
            </a:pP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Burp Suite is an integrated platform for performing web application security testing. It includes a suite of tools like a proxy server, scanner, and intruder for testing web application vulnerabilities such as SQL injection, cross-site scripting, and cross-site request forgery (CSRF).</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28600" marR="0">
              <a:lnSpc>
                <a:spcPct val="107000"/>
              </a:lnSpc>
              <a:spcAft>
                <a:spcPts val="25"/>
              </a:spcAft>
            </a:pPr>
            <a:r>
              <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rPr>
              <a:t>Key Features:</a:t>
            </a:r>
            <a:endPar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228600" marR="0">
              <a:lnSpc>
                <a:spcPct val="107000"/>
              </a:lnSpc>
              <a:spcAft>
                <a:spcPts val="25"/>
              </a:spcAft>
            </a:pPr>
            <a:r>
              <a:rPr lang="en-US" sz="1200" kern="100" dirty="0">
                <a:solidFill>
                  <a:srgbClr val="000000"/>
                </a:solidFill>
                <a:uFill>
                  <a:solidFill>
                    <a:srgbClr val="000000"/>
                  </a:solidFill>
                </a:uFill>
                <a:latin typeface="Roboto" panose="02000000000000000000" pitchFamily="2" charset="0"/>
                <a:ea typeface="Roboto" panose="02000000000000000000" pitchFamily="2" charset="0"/>
                <a:cs typeface="Roboto" panose="02000000000000000000" pitchFamily="2" charset="0"/>
              </a:rPr>
              <a:t>Intercepting proxy for web traffic analysis</a:t>
            </a:r>
            <a:endParaRPr lang="en-US" sz="1200" kern="1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228600" marR="0">
              <a:lnSpc>
                <a:spcPct val="107000"/>
              </a:lnSpc>
              <a:spcAft>
                <a:spcPts val="25"/>
              </a:spcAft>
            </a:pPr>
            <a:r>
              <a:rPr lang="en-US" sz="1200" kern="100" dirty="0">
                <a:solidFill>
                  <a:srgbClr val="000000"/>
                </a:solidFill>
                <a:uFill>
                  <a:solidFill>
                    <a:srgbClr val="000000"/>
                  </a:solidFill>
                </a:uFill>
                <a:latin typeface="Roboto" panose="02000000000000000000" pitchFamily="2" charset="0"/>
                <a:ea typeface="Roboto" panose="02000000000000000000" pitchFamily="2" charset="0"/>
                <a:cs typeface="Roboto" panose="02000000000000000000" pitchFamily="2" charset="0"/>
              </a:rPr>
              <a:t>Vulnerability scanner for web applications</a:t>
            </a: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228600" marR="0">
              <a:lnSpc>
                <a:spcPct val="107000"/>
              </a:lnSpc>
              <a:spcAft>
                <a:spcPts val="25"/>
              </a:spcAft>
            </a:pPr>
            <a:r>
              <a:rPr lang="en-US" sz="1200" kern="100" dirty="0">
                <a:solidFill>
                  <a:srgbClr val="000000"/>
                </a:solidFill>
                <a:uFill>
                  <a:solidFill>
                    <a:srgbClr val="000000"/>
                  </a:solidFill>
                </a:uFill>
                <a:latin typeface="Roboto" panose="02000000000000000000" pitchFamily="2" charset="0"/>
                <a:ea typeface="Roboto" panose="02000000000000000000" pitchFamily="2" charset="0"/>
                <a:cs typeface="Roboto" panose="02000000000000000000" pitchFamily="2" charset="0"/>
              </a:rPr>
              <a:t>Intruder tool for brute-force attacks</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R="45720" lvl="0" fontAlgn="base">
              <a:lnSpc>
                <a:spcPct val="103000"/>
              </a:lnSpc>
              <a:spcAft>
                <a:spcPts val="425"/>
              </a:spcAft>
              <a:buClr>
                <a:srgbClr val="000000"/>
              </a:buClr>
              <a:buSzPts val="1000"/>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p:txBody>
      </p:sp>
      <p:sp>
        <p:nvSpPr>
          <p:cNvPr id="12" name="TextBox 11"/>
          <p:cNvSpPr txBox="1"/>
          <p:nvPr/>
        </p:nvSpPr>
        <p:spPr>
          <a:xfrm>
            <a:off x="834606" y="4132287"/>
            <a:ext cx="6103188" cy="2049985"/>
          </a:xfrm>
          <a:prstGeom prst="rect">
            <a:avLst/>
          </a:prstGeom>
          <a:noFill/>
        </p:spPr>
        <p:txBody>
          <a:bodyPr wrap="square">
            <a:spAutoFit/>
          </a:bodyPr>
          <a:lstStyle/>
          <a:p>
            <a:pPr marL="234950" marR="0" indent="-6350">
              <a:lnSpc>
                <a:spcPct val="107000"/>
              </a:lnSpc>
              <a:spcAft>
                <a:spcPts val="25"/>
              </a:spcAft>
              <a:buNone/>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6. Wireshark</a:t>
            </a:r>
            <a:endPar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34950" indent="-6350">
              <a:lnSpc>
                <a:spcPct val="107000"/>
              </a:lnSpc>
              <a:spcAft>
                <a:spcPts val="25"/>
              </a:spcAft>
            </a:pPr>
            <a:r>
              <a:rPr lang="en-US" sz="1200" b="1" kern="100" dirty="0">
                <a:solidFill>
                  <a:srgbClr val="000000"/>
                </a:solidFill>
                <a:latin typeface="Roboto" panose="02000000000000000000" pitchFamily="2" charset="0"/>
                <a:ea typeface="Roboto" panose="02000000000000000000" pitchFamily="2" charset="0"/>
                <a:cs typeface="Roboto" panose="02000000000000000000" pitchFamily="2" charset="0"/>
              </a:rPr>
              <a:t>Description: </a:t>
            </a:r>
            <a:endParaRPr lang="en-US" sz="1200" kern="1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400050" marR="0" indent="-171450">
              <a:lnSpc>
                <a:spcPct val="107000"/>
              </a:lnSpc>
              <a:spcAft>
                <a:spcPts val="25"/>
              </a:spcAft>
              <a:buFont typeface="Arial" panose="020B0604020202020204" pitchFamily="34" charset="0"/>
              <a:buChar char="•"/>
            </a:pP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a:solidFill>
                  <a:srgbClr val="000000"/>
                </a:solidFill>
                <a:latin typeface="Roboto" panose="02000000000000000000" pitchFamily="2" charset="0"/>
                <a:ea typeface="Roboto" panose="02000000000000000000" pitchFamily="2" charset="0"/>
                <a:cs typeface="Roboto" panose="02000000000000000000" pitchFamily="2" charset="0"/>
              </a:rPr>
              <a:t>Wireshark is a network protocol analyzer that captures and inspects network packets in </a:t>
            </a:r>
            <a:r>
              <a:rPr lang="en-US" sz="1200" kern="100" dirty="0" err="1">
                <a:solidFill>
                  <a:srgbClr val="000000"/>
                </a:solidFill>
                <a:latin typeface="Roboto" panose="02000000000000000000" pitchFamily="2" charset="0"/>
                <a:ea typeface="Roboto" panose="02000000000000000000" pitchFamily="2" charset="0"/>
                <a:cs typeface="Roboto" panose="02000000000000000000" pitchFamily="2" charset="0"/>
              </a:rPr>
              <a:t>realtime</a:t>
            </a:r>
            <a:r>
              <a:rPr lang="en-US" sz="1200" kern="100" dirty="0">
                <a:solidFill>
                  <a:srgbClr val="000000"/>
                </a:solidFill>
                <a:latin typeface="Roboto" panose="02000000000000000000" pitchFamily="2" charset="0"/>
                <a:ea typeface="Roboto" panose="02000000000000000000" pitchFamily="2" charset="0"/>
                <a:cs typeface="Roboto" panose="02000000000000000000" pitchFamily="2" charset="0"/>
              </a:rPr>
              <a:t>. It is commonly used during the reconnaissance phase to monitor traffic, detect network vulnerabilities, and identify unauthorized communications or data exfiltration attempts.</a:t>
            </a: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indent="0">
              <a:lnSpc>
                <a:spcPct val="107000"/>
              </a:lnSpc>
              <a:spcAft>
                <a:spcPts val="75"/>
              </a:spcAft>
              <a:buNone/>
            </a:pPr>
            <a:r>
              <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2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Key Features: </a:t>
            </a:r>
            <a:endParaRPr lang="en-US" sz="1200"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Real-time network traffic capture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Deep packet inspection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a:p>
            <a:pPr marL="342900" marR="45720" lvl="0" indent="-342900" fontAlgn="base">
              <a:lnSpc>
                <a:spcPct val="103000"/>
              </a:lnSpc>
              <a:spcAft>
                <a:spcPts val="425"/>
              </a:spcAft>
              <a:buClr>
                <a:srgbClr val="000000"/>
              </a:buClr>
              <a:buSzPts val="1000"/>
              <a:buFont typeface="Arial" panose="020B0604020202020204" pitchFamily="34" charset="0"/>
              <a:buChar char="•"/>
            </a:pPr>
            <a:r>
              <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rPr>
              <a:t>Detailed analysis of network protocols and their behavior </a:t>
            </a:r>
            <a:endParaRPr lang="en-US" sz="1200" u="none" strike="noStrike" kern="100" dirty="0">
              <a:solidFill>
                <a:srgbClr val="000000"/>
              </a:solidFill>
              <a:effectLst/>
              <a:uFill>
                <a:solidFill>
                  <a:srgbClr val="000000"/>
                </a:solidFill>
              </a:u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275" y="971549"/>
            <a:ext cx="11401427" cy="50673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39193" y="426129"/>
          <a:ext cx="10733103" cy="5869813"/>
        </p:xfrm>
        <a:graphic>
          <a:graphicData uri="http://schemas.openxmlformats.org/drawingml/2006/table">
            <a:tbl>
              <a:tblPr firstRow="1" firstCol="1" bandRow="1">
                <a:tableStyleId>{5C22544A-7EE6-4342-B048-85BDC9FD1C3A}</a:tableStyleId>
              </a:tblPr>
              <a:tblGrid>
                <a:gridCol w="1155250"/>
                <a:gridCol w="8211842"/>
                <a:gridCol w="1366011"/>
              </a:tblGrid>
              <a:tr h="584382">
                <a:tc>
                  <a:txBody>
                    <a:bodyPr/>
                    <a:lstStyle/>
                    <a:p>
                      <a:pPr marL="68580" marR="0" indent="0">
                        <a:lnSpc>
                          <a:spcPct val="107000"/>
                        </a:lnSpc>
                        <a:spcAft>
                          <a:spcPts val="25"/>
                        </a:spcAft>
                        <a:buNone/>
                      </a:pPr>
                      <a:r>
                        <a:rPr lang="en-US" sz="1400" kern="100">
                          <a:effectLst/>
                        </a:rPr>
                        <a:t>No.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1161415" marR="0" indent="0">
                        <a:lnSpc>
                          <a:spcPct val="107000"/>
                        </a:lnSpc>
                        <a:spcAft>
                          <a:spcPts val="25"/>
                        </a:spcAft>
                        <a:buNone/>
                      </a:pPr>
                      <a:r>
                        <a:rPr lang="en-US" sz="1400" kern="100" dirty="0">
                          <a:effectLst/>
                        </a:rPr>
                        <a:t>Vulnerability Name </a:t>
                      </a: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400" kern="100">
                          <a:effectLst/>
                        </a:rPr>
                        <a:t>Severity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587587">
                <a:tc>
                  <a:txBody>
                    <a:bodyPr/>
                    <a:lstStyle/>
                    <a:p>
                      <a:pPr marL="68580" marR="0" indent="0">
                        <a:lnSpc>
                          <a:spcPct val="107000"/>
                        </a:lnSpc>
                        <a:spcAft>
                          <a:spcPts val="25"/>
                        </a:spcAft>
                        <a:buNone/>
                      </a:pPr>
                      <a:r>
                        <a:rPr lang="en-US" sz="1400" kern="100">
                          <a:effectLst/>
                        </a:rPr>
                        <a:t>1.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dirty="0">
                          <a:latin typeface="Quicksand" panose="020B0604020202020204"/>
                        </a:rPr>
                        <a:t>HTML Injection</a:t>
                      </a: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kern="100" dirty="0">
                          <a:effectLst/>
                        </a:rPr>
                        <a:t>Low </a:t>
                      </a:r>
                      <a:endParaRPr lang="en-US" sz="1200" b="1"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502119">
                <a:tc>
                  <a:txBody>
                    <a:bodyPr/>
                    <a:lstStyle/>
                    <a:p>
                      <a:pPr marL="68580" marR="0" indent="0">
                        <a:lnSpc>
                          <a:spcPct val="107000"/>
                        </a:lnSpc>
                        <a:spcAft>
                          <a:spcPts val="25"/>
                        </a:spcAft>
                        <a:buNone/>
                      </a:pPr>
                      <a:r>
                        <a:rPr lang="en-US" sz="1400" kern="100">
                          <a:effectLst/>
                        </a:rPr>
                        <a:t>2.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lvl="0" indent="0" algn="l" defTabSz="914400" rtl="0" eaLnBrk="1" fontAlgn="auto" latinLnBrk="0" hangingPunct="1">
                        <a:lnSpc>
                          <a:spcPct val="107000"/>
                        </a:lnSpc>
                        <a:spcBef>
                          <a:spcPts val="0"/>
                        </a:spcBef>
                        <a:spcAft>
                          <a:spcPts val="25"/>
                        </a:spcAft>
                        <a:buClrTx/>
                        <a:buSzTx/>
                        <a:buFontTx/>
                        <a:buNone/>
                        <a:defRPr/>
                      </a:pPr>
                      <a:r>
                        <a:rPr lang="en-US" sz="1200" b="1" dirty="0">
                          <a:latin typeface="Quicksand" panose="020B0604020202020204"/>
                        </a:rPr>
                        <a:t>Server Version Disclosure</a:t>
                      </a:r>
                      <a:endParaRPr lang="en-IN" sz="1200" b="1" dirty="0">
                        <a:latin typeface="Quicksand" panose="020B0604020202020204"/>
                      </a:endParaRPr>
                    </a:p>
                    <a:p>
                      <a:pPr marL="68580" marR="0" indent="0">
                        <a:lnSpc>
                          <a:spcPct val="107000"/>
                        </a:lnSpc>
                        <a:spcAft>
                          <a:spcPts val="25"/>
                        </a:spcAft>
                        <a:buNone/>
                      </a:pPr>
                      <a:r>
                        <a:rPr lang="en-US" sz="1200" kern="100" dirty="0">
                          <a:effectLst/>
                        </a:rPr>
                        <a:t> </a:t>
                      </a: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kern="100" dirty="0">
                          <a:effectLst/>
                        </a:rPr>
                        <a:t>Low </a:t>
                      </a:r>
                      <a:endParaRPr lang="en-US" sz="1200" b="1"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502119">
                <a:tc>
                  <a:txBody>
                    <a:bodyPr/>
                    <a:lstStyle/>
                    <a:p>
                      <a:pPr marL="68580" marR="0" indent="0">
                        <a:lnSpc>
                          <a:spcPct val="107000"/>
                        </a:lnSpc>
                        <a:spcAft>
                          <a:spcPts val="25"/>
                        </a:spcAft>
                        <a:buNone/>
                      </a:pPr>
                      <a:r>
                        <a:rPr lang="en-US" sz="1400" kern="100">
                          <a:effectLst/>
                        </a:rPr>
                        <a:t>3.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lvl="0" indent="0" algn="l" defTabSz="914400" rtl="0" eaLnBrk="1" fontAlgn="auto" latinLnBrk="0" hangingPunct="1">
                        <a:lnSpc>
                          <a:spcPct val="107000"/>
                        </a:lnSpc>
                        <a:spcBef>
                          <a:spcPts val="0"/>
                        </a:spcBef>
                        <a:spcAft>
                          <a:spcPts val="25"/>
                        </a:spcAft>
                        <a:buClrTx/>
                        <a:buSzTx/>
                        <a:buFontTx/>
                        <a:buNone/>
                        <a:defRPr/>
                      </a:pPr>
                      <a:r>
                        <a:rPr lang="en-US" sz="1200" b="1" dirty="0">
                          <a:latin typeface="Quicksand" panose="020B0604020202020204"/>
                        </a:rPr>
                        <a:t>Denial Of Service Attack</a:t>
                      </a:r>
                      <a:endParaRPr lang="en-IN" sz="1200" b="1" dirty="0">
                        <a:latin typeface="Quicksand" panose="020B0604020202020204"/>
                      </a:endParaRPr>
                    </a:p>
                    <a:p>
                      <a:pPr marL="68580" marR="0" indent="0">
                        <a:lnSpc>
                          <a:spcPct val="107000"/>
                        </a:lnSpc>
                        <a:spcAft>
                          <a:spcPts val="25"/>
                        </a:spcAft>
                        <a:buNone/>
                      </a:pPr>
                      <a:r>
                        <a:rPr lang="en-US" sz="1200" kern="100" dirty="0">
                          <a:effectLst/>
                        </a:rPr>
                        <a:t> </a:t>
                      </a: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kern="100" dirty="0">
                          <a:effectLst/>
                        </a:rPr>
                        <a:t>Low</a:t>
                      </a:r>
                      <a:endParaRPr lang="en-US" sz="1200" b="1"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503189">
                <a:tc>
                  <a:txBody>
                    <a:bodyPr/>
                    <a:lstStyle/>
                    <a:p>
                      <a:pPr marL="68580" marR="0" indent="0">
                        <a:lnSpc>
                          <a:spcPct val="107000"/>
                        </a:lnSpc>
                        <a:spcAft>
                          <a:spcPts val="25"/>
                        </a:spcAft>
                        <a:buNone/>
                      </a:pPr>
                      <a:r>
                        <a:rPr lang="en-US" sz="1400" kern="100">
                          <a:effectLst/>
                        </a:rPr>
                        <a:t>4.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lvl="0" indent="0" algn="l" defTabSz="914400" rtl="0" eaLnBrk="1" fontAlgn="auto" latinLnBrk="0" hangingPunct="1">
                        <a:lnSpc>
                          <a:spcPct val="107000"/>
                        </a:lnSpc>
                        <a:spcBef>
                          <a:spcPts val="0"/>
                        </a:spcBef>
                        <a:spcAft>
                          <a:spcPts val="25"/>
                        </a:spcAft>
                        <a:buClrTx/>
                        <a:buSzTx/>
                        <a:buFontTx/>
                        <a:buNone/>
                        <a:defRPr/>
                      </a:pPr>
                      <a:r>
                        <a:rPr lang="en-US" sz="1200" b="1" dirty="0">
                          <a:latin typeface="Quicksand" panose="020B0604020202020204"/>
                        </a:rPr>
                        <a:t>Broken Link Hijacking</a:t>
                      </a:r>
                      <a:endParaRPr lang="en-IN" sz="1200" b="1" dirty="0">
                        <a:latin typeface="Quicksand" panose="020B0604020202020204"/>
                      </a:endParaRPr>
                    </a:p>
                    <a:p>
                      <a:pPr marL="68580" marR="0" indent="0">
                        <a:lnSpc>
                          <a:spcPct val="107000"/>
                        </a:lnSpc>
                        <a:spcAft>
                          <a:spcPts val="25"/>
                        </a:spcAft>
                        <a:buNone/>
                      </a:pP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kern="100" dirty="0">
                          <a:effectLst/>
                        </a:rPr>
                        <a:t>Medium </a:t>
                      </a:r>
                      <a:endParaRPr lang="en-US" sz="1200" b="1"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502119">
                <a:tc>
                  <a:txBody>
                    <a:bodyPr/>
                    <a:lstStyle/>
                    <a:p>
                      <a:pPr marL="68580" marR="0" indent="0">
                        <a:lnSpc>
                          <a:spcPct val="107000"/>
                        </a:lnSpc>
                        <a:spcAft>
                          <a:spcPts val="25"/>
                        </a:spcAft>
                        <a:buNone/>
                      </a:pPr>
                      <a:r>
                        <a:rPr lang="en-US" sz="1400" kern="100">
                          <a:effectLst/>
                        </a:rPr>
                        <a:t>5.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lvl="0" indent="0" algn="l" defTabSz="914400" rtl="0" eaLnBrk="1" fontAlgn="auto" latinLnBrk="0" hangingPunct="1">
                        <a:lnSpc>
                          <a:spcPct val="107000"/>
                        </a:lnSpc>
                        <a:spcBef>
                          <a:spcPts val="0"/>
                        </a:spcBef>
                        <a:spcAft>
                          <a:spcPts val="25"/>
                        </a:spcAft>
                        <a:buClrTx/>
                        <a:buSzTx/>
                        <a:buFontTx/>
                        <a:buNone/>
                        <a:defRPr/>
                      </a:pPr>
                      <a:r>
                        <a:rPr lang="en-US" sz="1200" b="1" dirty="0">
                          <a:latin typeface="Quicksand" panose="020B0604020202020204"/>
                        </a:rPr>
                        <a:t>File Upload</a:t>
                      </a:r>
                      <a:endParaRPr lang="en-IN" sz="1200" b="1" dirty="0">
                        <a:latin typeface="Quicksand" panose="020B0604020202020204"/>
                      </a:endParaRPr>
                    </a:p>
                    <a:p>
                      <a:pPr marL="68580" marR="0" indent="0">
                        <a:lnSpc>
                          <a:spcPct val="107000"/>
                        </a:lnSpc>
                        <a:spcAft>
                          <a:spcPts val="25"/>
                        </a:spcAft>
                        <a:buNone/>
                      </a:pPr>
                      <a:r>
                        <a:rPr lang="en-US" sz="1200" kern="100" dirty="0">
                          <a:effectLst/>
                        </a:rPr>
                        <a:t> </a:t>
                      </a: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kern="100" dirty="0">
                          <a:effectLst/>
                        </a:rPr>
                        <a:t>Medium</a:t>
                      </a:r>
                      <a:endParaRPr lang="en-US" sz="1200" b="1"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502119">
                <a:tc>
                  <a:txBody>
                    <a:bodyPr/>
                    <a:lstStyle/>
                    <a:p>
                      <a:pPr marL="68580" marR="0" indent="0">
                        <a:lnSpc>
                          <a:spcPct val="107000"/>
                        </a:lnSpc>
                        <a:spcAft>
                          <a:spcPts val="25"/>
                        </a:spcAft>
                        <a:buNone/>
                      </a:pPr>
                      <a:r>
                        <a:rPr lang="en-US" sz="1400" kern="100">
                          <a:effectLst/>
                        </a:rPr>
                        <a:t>6.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dirty="0">
                          <a:latin typeface="Quicksand" panose="020B0604020202020204"/>
                        </a:rPr>
                        <a:t>OTP Brute force</a:t>
                      </a:r>
                      <a:r>
                        <a:rPr lang="en-US" sz="1200" kern="100" dirty="0">
                          <a:effectLst/>
                        </a:rPr>
                        <a:t> </a:t>
                      </a: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kern="100" dirty="0">
                          <a:effectLst/>
                        </a:rPr>
                        <a:t>High  </a:t>
                      </a:r>
                      <a:endParaRPr lang="en-US" sz="1200" b="1"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502119">
                <a:tc>
                  <a:txBody>
                    <a:bodyPr/>
                    <a:lstStyle/>
                    <a:p>
                      <a:pPr marL="68580" marR="0" indent="0">
                        <a:lnSpc>
                          <a:spcPct val="107000"/>
                        </a:lnSpc>
                        <a:spcAft>
                          <a:spcPts val="25"/>
                        </a:spcAft>
                        <a:buNone/>
                      </a:pPr>
                      <a:r>
                        <a:rPr lang="en-US" sz="1400" kern="100">
                          <a:effectLst/>
                        </a:rPr>
                        <a:t>7.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dirty="0">
                          <a:latin typeface="Quicksand" panose="020B0604020202020204"/>
                        </a:rPr>
                        <a:t>Authentication By Pass</a:t>
                      </a: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kern="100" dirty="0">
                          <a:effectLst/>
                        </a:rPr>
                        <a:t>High </a:t>
                      </a:r>
                      <a:endParaRPr lang="en-US" sz="1200" b="1"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563800">
                <a:tc>
                  <a:txBody>
                    <a:bodyPr/>
                    <a:lstStyle/>
                    <a:p>
                      <a:pPr marL="68580" marR="0" indent="0">
                        <a:lnSpc>
                          <a:spcPct val="107000"/>
                        </a:lnSpc>
                        <a:spcAft>
                          <a:spcPts val="25"/>
                        </a:spcAft>
                        <a:buNone/>
                      </a:pPr>
                      <a:r>
                        <a:rPr lang="en-US" sz="1400" kern="100">
                          <a:effectLst/>
                        </a:rPr>
                        <a:t>8.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0" indent="0">
                        <a:buFont typeface="Wingdings" panose="05000000000000000000" pitchFamily="2" charset="2"/>
                        <a:buNone/>
                      </a:pPr>
                      <a:r>
                        <a:rPr lang="en-US" sz="1200" b="1" dirty="0">
                          <a:latin typeface="Quicksand" panose="020B0604020202020204" charset="0"/>
                          <a:ea typeface="Calibri" panose="020F0502020204030204" pitchFamily="34" charset="0"/>
                          <a:cs typeface="Times New Roman" panose="02020603050405020304" pitchFamily="18" charset="0"/>
                        </a:rPr>
                        <a:t>OTP Bypass  On Register Page</a:t>
                      </a:r>
                      <a:endParaRPr lang="en-US" sz="1200" b="1" dirty="0">
                        <a:latin typeface="Quicksand" panose="020B0604020202020204" charset="0"/>
                        <a:ea typeface="Calibri" panose="020F0502020204030204" pitchFamily="34" charset="0"/>
                        <a:cs typeface="Times New Roman" panose="02020603050405020304" pitchFamily="18" charset="0"/>
                      </a:endParaRPr>
                    </a:p>
                  </a:txBody>
                  <a:tcPr marL="3175" marR="71120" marT="5715" marB="0"/>
                </a:tc>
                <a:tc>
                  <a:txBody>
                    <a:bodyPr/>
                    <a:lstStyle/>
                    <a:p>
                      <a:pPr marL="68580" marR="0" indent="0">
                        <a:lnSpc>
                          <a:spcPct val="107000"/>
                        </a:lnSpc>
                        <a:spcAft>
                          <a:spcPts val="25"/>
                        </a:spcAft>
                        <a:buNone/>
                      </a:pPr>
                      <a:r>
                        <a:rPr lang="en-US" sz="1200" b="1" kern="100" dirty="0">
                          <a:effectLst/>
                        </a:rPr>
                        <a:t>Medium</a:t>
                      </a:r>
                      <a:endParaRPr lang="en-US" sz="1200" b="1"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618141">
                <a:tc>
                  <a:txBody>
                    <a:bodyPr/>
                    <a:lstStyle/>
                    <a:p>
                      <a:pPr marL="68580" marR="0" indent="0">
                        <a:lnSpc>
                          <a:spcPct val="107000"/>
                        </a:lnSpc>
                        <a:spcAft>
                          <a:spcPts val="25"/>
                        </a:spcAft>
                        <a:buNone/>
                      </a:pPr>
                      <a:r>
                        <a:rPr lang="en-US" sz="1400" kern="100">
                          <a:effectLst/>
                        </a:rPr>
                        <a:t>9.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lvl="0" indent="0" algn="l" defTabSz="914400" rtl="0" eaLnBrk="1" fontAlgn="auto" latinLnBrk="0" hangingPunct="1">
                        <a:lnSpc>
                          <a:spcPct val="107000"/>
                        </a:lnSpc>
                        <a:spcBef>
                          <a:spcPts val="0"/>
                        </a:spcBef>
                        <a:spcAft>
                          <a:spcPts val="25"/>
                        </a:spcAft>
                        <a:buClrTx/>
                        <a:buSzTx/>
                        <a:buFontTx/>
                        <a:buNone/>
                        <a:defRPr/>
                      </a:pPr>
                      <a:r>
                        <a:rPr lang="en-US" sz="1200" b="1" dirty="0">
                          <a:latin typeface="Quicksand" panose="020B0604020202020204"/>
                        </a:rPr>
                        <a:t>SQL Injection</a:t>
                      </a:r>
                      <a:endParaRPr lang="en-IN" sz="1200" b="1" dirty="0">
                        <a:latin typeface="Quicksand" panose="020B0604020202020204"/>
                      </a:endParaRPr>
                    </a:p>
                    <a:p>
                      <a:pPr marL="68580" marR="0" indent="0">
                        <a:lnSpc>
                          <a:spcPct val="107000"/>
                        </a:lnSpc>
                        <a:spcAft>
                          <a:spcPts val="25"/>
                        </a:spcAft>
                        <a:buNone/>
                      </a:pP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kern="100" dirty="0">
                          <a:effectLst/>
                        </a:rPr>
                        <a:t>High</a:t>
                      </a:r>
                      <a:r>
                        <a:rPr lang="en-US" sz="1200" kern="100" dirty="0">
                          <a:effectLst/>
                        </a:rPr>
                        <a:t> </a:t>
                      </a: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r h="502119">
                <a:tc>
                  <a:txBody>
                    <a:bodyPr/>
                    <a:lstStyle/>
                    <a:p>
                      <a:pPr marL="68580" marR="0" indent="0">
                        <a:lnSpc>
                          <a:spcPct val="107000"/>
                        </a:lnSpc>
                        <a:spcAft>
                          <a:spcPts val="25"/>
                        </a:spcAft>
                        <a:buNone/>
                      </a:pPr>
                      <a:r>
                        <a:rPr lang="en-US" sz="1400" kern="100">
                          <a:effectLst/>
                        </a:rPr>
                        <a:t>10. </a:t>
                      </a:r>
                      <a:endParaRPr lang="en-US" sz="1200" kern="1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0" marR="0" lvl="0" indent="0" algn="l" defTabSz="914400" rtl="0" eaLnBrk="1" fontAlgn="auto" latinLnBrk="0" hangingPunct="1">
                        <a:lnSpc>
                          <a:spcPct val="107000"/>
                        </a:lnSpc>
                        <a:spcBef>
                          <a:spcPts val="0"/>
                        </a:spcBef>
                        <a:spcAft>
                          <a:spcPts val="25"/>
                        </a:spcAft>
                        <a:buClrTx/>
                        <a:buSzTx/>
                        <a:buFontTx/>
                        <a:buNone/>
                        <a:defRPr/>
                      </a:pPr>
                      <a:r>
                        <a:rPr lang="en-US" sz="1200" b="1" dirty="0">
                          <a:latin typeface="Quicksand" panose="020B0604020202020204"/>
                        </a:rPr>
                        <a:t>Cross Site Scripting (XSS)</a:t>
                      </a:r>
                      <a:endParaRPr lang="en-IN" sz="1200" b="1" dirty="0">
                        <a:latin typeface="Quicksand" panose="020B0604020202020204"/>
                      </a:endParaRPr>
                    </a:p>
                    <a:p>
                      <a:pPr marL="0" marR="0" indent="0">
                        <a:lnSpc>
                          <a:spcPct val="107000"/>
                        </a:lnSpc>
                        <a:spcAft>
                          <a:spcPts val="25"/>
                        </a:spcAft>
                        <a:buNone/>
                      </a:pPr>
                      <a:endParaRPr lang="en-US" sz="1200"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c>
                  <a:txBody>
                    <a:bodyPr/>
                    <a:lstStyle/>
                    <a:p>
                      <a:pPr marL="68580" marR="0" indent="0">
                        <a:lnSpc>
                          <a:spcPct val="107000"/>
                        </a:lnSpc>
                        <a:spcAft>
                          <a:spcPts val="25"/>
                        </a:spcAft>
                        <a:buNone/>
                      </a:pPr>
                      <a:r>
                        <a:rPr lang="en-US" sz="1200" b="1" kern="100" dirty="0">
                          <a:effectLst/>
                        </a:rPr>
                        <a:t>High</a:t>
                      </a:r>
                      <a:endParaRPr lang="en-US" sz="1200" b="1" kern="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3175" marR="71120" marT="5715" marB="0"/>
                </a:tc>
              </a:tr>
            </a:tbl>
          </a:graphicData>
        </a:graphic>
      </p:graphicFrame>
      <p:sp>
        <p:nvSpPr>
          <p:cNvPr id="5" name="Rectangle 1"/>
          <p:cNvSpPr>
            <a:spLocks noChangeArrowheads="1"/>
          </p:cNvSpPr>
          <p:nvPr/>
        </p:nvSpPr>
        <p:spPr bwMode="auto">
          <a:xfrm>
            <a:off x="3073400" y="1925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3"/>
          <p:cNvGrpSpPr/>
          <p:nvPr/>
        </p:nvGrpSpPr>
        <p:grpSpPr>
          <a:xfrm>
            <a:off x="5488828" y="857129"/>
            <a:ext cx="824885" cy="824884"/>
            <a:chOff x="5580109" y="1852963"/>
            <a:chExt cx="1152128" cy="1152128"/>
          </a:xfrm>
        </p:grpSpPr>
        <p:sp>
          <p:nvSpPr>
            <p:cNvPr id="6"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7"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8" name="Group 26"/>
          <p:cNvGrpSpPr/>
          <p:nvPr/>
        </p:nvGrpSpPr>
        <p:grpSpPr>
          <a:xfrm>
            <a:off x="5488828" y="1975769"/>
            <a:ext cx="824885" cy="824884"/>
            <a:chOff x="5580109" y="1852963"/>
            <a:chExt cx="1152128" cy="1152128"/>
          </a:xfrm>
          <a:solidFill>
            <a:schemeClr val="bg1">
              <a:lumMod val="75000"/>
            </a:schemeClr>
          </a:solidFill>
        </p:grpSpPr>
        <p:sp>
          <p:nvSpPr>
            <p:cNvPr id="9"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0"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11" name="Group 29"/>
          <p:cNvGrpSpPr/>
          <p:nvPr/>
        </p:nvGrpSpPr>
        <p:grpSpPr>
          <a:xfrm>
            <a:off x="5488828" y="3094409"/>
            <a:ext cx="824885" cy="824884"/>
            <a:chOff x="5580109" y="1852963"/>
            <a:chExt cx="1152128" cy="1152128"/>
          </a:xfrm>
          <a:solidFill>
            <a:schemeClr val="accent1"/>
          </a:solidFill>
        </p:grpSpPr>
        <p:sp>
          <p:nvSpPr>
            <p:cNvPr id="12"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3" name="Text Placeholder 12"/>
            <p:cNvSpPr txBox="1"/>
            <p:nvPr/>
          </p:nvSpPr>
          <p:spPr>
            <a:xfrm>
              <a:off x="5907079" y="2429027"/>
              <a:ext cx="784025" cy="523705"/>
            </a:xfrm>
            <a:prstGeom prst="rect">
              <a:avLst/>
            </a:prstGeom>
            <a:grp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4" name="Group 32"/>
          <p:cNvGrpSpPr/>
          <p:nvPr/>
        </p:nvGrpSpPr>
        <p:grpSpPr>
          <a:xfrm>
            <a:off x="5488828" y="4213049"/>
            <a:ext cx="824885" cy="824884"/>
            <a:chOff x="5580109" y="1852963"/>
            <a:chExt cx="1152128" cy="1152128"/>
          </a:xfrm>
          <a:solidFill>
            <a:schemeClr val="bg1">
              <a:lumMod val="75000"/>
            </a:schemeClr>
          </a:solidFill>
        </p:grpSpPr>
        <p:sp>
          <p:nvSpPr>
            <p:cNvPr id="15"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6"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7" name="Group 35"/>
          <p:cNvGrpSpPr/>
          <p:nvPr/>
        </p:nvGrpSpPr>
        <p:grpSpPr>
          <a:xfrm>
            <a:off x="5488828" y="5331690"/>
            <a:ext cx="824885" cy="824884"/>
            <a:chOff x="5580109" y="1852963"/>
            <a:chExt cx="1152128" cy="1152128"/>
          </a:xfrm>
        </p:grpSpPr>
        <p:sp>
          <p:nvSpPr>
            <p:cNvPr id="18"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9"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20" name="그룹 24"/>
          <p:cNvGrpSpPr/>
          <p:nvPr/>
        </p:nvGrpSpPr>
        <p:grpSpPr>
          <a:xfrm>
            <a:off x="6313713" y="879826"/>
            <a:ext cx="4980609" cy="603857"/>
            <a:chOff x="6313713" y="879826"/>
            <a:chExt cx="4980609" cy="603857"/>
          </a:xfrm>
        </p:grpSpPr>
        <p:sp>
          <p:nvSpPr>
            <p:cNvPr id="21" name="TextBox 20"/>
            <p:cNvSpPr txBox="1"/>
            <p:nvPr/>
          </p:nvSpPr>
          <p:spPr>
            <a:xfrm>
              <a:off x="6313713" y="1206684"/>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t>https://www.iphbooks.com/</a:t>
              </a:r>
              <a:r>
                <a:rPr lang="en-US" altLang="ko-KR" sz="1200" dirty="0">
                  <a:solidFill>
                    <a:schemeClr val="tx1">
                      <a:lumMod val="75000"/>
                      <a:lumOff val="25000"/>
                    </a:schemeClr>
                  </a:solidFill>
                </a:rPr>
                <a:t> </a:t>
              </a:r>
              <a:endParaRPr lang="ko-KR" altLang="en-US" sz="1200" dirty="0">
                <a:solidFill>
                  <a:schemeClr val="tx1">
                    <a:lumMod val="75000"/>
                    <a:lumOff val="25000"/>
                  </a:schemeClr>
                </a:solidFill>
              </a:endParaRPr>
            </a:p>
          </p:txBody>
        </p:sp>
        <p:sp>
          <p:nvSpPr>
            <p:cNvPr id="22" name="TextBox 21"/>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3" name="그룹 25"/>
          <p:cNvGrpSpPr/>
          <p:nvPr/>
        </p:nvGrpSpPr>
        <p:grpSpPr>
          <a:xfrm>
            <a:off x="6427374" y="2072351"/>
            <a:ext cx="4980610" cy="614698"/>
            <a:chOff x="6427374" y="956831"/>
            <a:chExt cx="4980610" cy="614698"/>
          </a:xfrm>
        </p:grpSpPr>
        <p:sp>
          <p:nvSpPr>
            <p:cNvPr id="24" name="TextBox 23"/>
            <p:cNvSpPr txBox="1"/>
            <p:nvPr/>
          </p:nvSpPr>
          <p:spPr>
            <a:xfrm>
              <a:off x="6427375" y="1294530"/>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HTML Injection</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5" name="TextBox 24"/>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6" name="그룹 28"/>
          <p:cNvGrpSpPr/>
          <p:nvPr/>
        </p:nvGrpSpPr>
        <p:grpSpPr>
          <a:xfrm>
            <a:off x="6427374" y="3176147"/>
            <a:ext cx="4980609" cy="828882"/>
            <a:chOff x="6427374" y="945107"/>
            <a:chExt cx="4980609" cy="828882"/>
          </a:xfrm>
        </p:grpSpPr>
        <p:sp>
          <p:nvSpPr>
            <p:cNvPr id="27" name="TextBox 26"/>
            <p:cNvSpPr txBox="1"/>
            <p:nvPr/>
          </p:nvSpPr>
          <p:spPr>
            <a:xfrm>
              <a:off x="6427374" y="1312324"/>
              <a:ext cx="4980609" cy="461665"/>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 Low (https://bugcrowd.com/vulnerability-rating-taxonomy)</a:t>
              </a:r>
              <a:endParaRPr lang="en-US" sz="1200" b="1" dirty="0">
                <a:latin typeface="Quicksand" panose="020B060402020202020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ü"/>
              </a:pPr>
              <a:endParaRPr lang="ko-KR" altLang="en-US" sz="1200" dirty="0">
                <a:solidFill>
                  <a:schemeClr val="tx1">
                    <a:lumMod val="75000"/>
                    <a:lumOff val="25000"/>
                  </a:schemeClr>
                </a:solidFill>
              </a:endParaRPr>
            </a:p>
          </p:txBody>
        </p:sp>
        <p:sp>
          <p:nvSpPr>
            <p:cNvPr id="28" name="TextBox 27"/>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9" name="그룹 31"/>
          <p:cNvGrpSpPr/>
          <p:nvPr/>
        </p:nvGrpSpPr>
        <p:grpSpPr>
          <a:xfrm>
            <a:off x="6427373" y="4121269"/>
            <a:ext cx="4980609" cy="1149767"/>
            <a:chOff x="6427373" y="774709"/>
            <a:chExt cx="4980609" cy="1149767"/>
          </a:xfrm>
        </p:grpSpPr>
        <p:sp>
          <p:nvSpPr>
            <p:cNvPr id="30" name="TextBox 29"/>
            <p:cNvSpPr txBox="1"/>
            <p:nvPr/>
          </p:nvSpPr>
          <p:spPr>
            <a:xfrm>
              <a:off x="6427373" y="1278145"/>
              <a:ext cx="4980609" cy="646331"/>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An attacker to inject HTML code into web pages that are viewed by other users and allow an attacker to modify the page.</a:t>
              </a:r>
              <a:endParaRPr lang="en-US" sz="1200" b="1" dirty="0">
                <a:latin typeface="Quicksand" panose="020B0604020202020204" charset="0"/>
              </a:endParaRPr>
            </a:p>
            <a:p>
              <a:pPr marL="171450" indent="-171450">
                <a:buFont typeface="Wingdings" panose="05000000000000000000" pitchFamily="2" charset="2"/>
                <a:buChar char="ü"/>
              </a:pPr>
              <a:endParaRPr lang="ko-KR" altLang="en-US" sz="1200" dirty="0">
                <a:solidFill>
                  <a:schemeClr val="tx1">
                    <a:lumMod val="75000"/>
                    <a:lumOff val="25000"/>
                  </a:schemeClr>
                </a:solidFill>
                <a:cs typeface="Arial" panose="020B0604020202020204" pitchFamily="34" charset="0"/>
              </a:endParaRPr>
            </a:p>
          </p:txBody>
        </p:sp>
        <p:sp>
          <p:nvSpPr>
            <p:cNvPr id="31" name="TextBox 30"/>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2" name="그룹 34"/>
          <p:cNvGrpSpPr/>
          <p:nvPr/>
        </p:nvGrpSpPr>
        <p:grpSpPr>
          <a:xfrm>
            <a:off x="6427375" y="5236790"/>
            <a:ext cx="4980609" cy="985605"/>
            <a:chOff x="6427375" y="774709"/>
            <a:chExt cx="4980609" cy="985605"/>
          </a:xfrm>
        </p:grpSpPr>
        <p:sp>
          <p:nvSpPr>
            <p:cNvPr id="33" name="TextBox 32"/>
            <p:cNvSpPr txBox="1"/>
            <p:nvPr/>
          </p:nvSpPr>
          <p:spPr>
            <a:xfrm>
              <a:off x="6427375" y="1298649"/>
              <a:ext cx="4980609" cy="461665"/>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a:t>
              </a:r>
              <a:endParaRPr lang="en-US" sz="1200" b="1" dirty="0">
                <a:latin typeface="Quicksand" panose="020B060402020202020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ü"/>
              </a:pPr>
              <a:endParaRPr lang="ko-KR" altLang="en-US" sz="1200" dirty="0">
                <a:solidFill>
                  <a:schemeClr val="tx1">
                    <a:lumMod val="75000"/>
                    <a:lumOff val="25000"/>
                  </a:schemeClr>
                </a:solidFill>
                <a:cs typeface="Arial" panose="020B0604020202020204" pitchFamily="34" charset="0"/>
              </a:endParaRPr>
            </a:p>
          </p:txBody>
        </p:sp>
        <p:sp>
          <p:nvSpPr>
            <p:cNvPr id="34" name="TextBox 33"/>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5" name="Picture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6" name="Rectangle 35"/>
          <p:cNvSpPr/>
          <p:nvPr/>
        </p:nvSpPr>
        <p:spPr>
          <a:xfrm>
            <a:off x="6417014" y="5388607"/>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7" name="Rectangle 36"/>
          <p:cNvSpPr/>
          <p:nvPr/>
        </p:nvSpPr>
        <p:spPr>
          <a:xfrm>
            <a:off x="6427374" y="4263761"/>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8" name="Rectangle 37"/>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sp>
        <p:nvSpPr>
          <p:cNvPr id="39" name="Rectangle 38"/>
          <p:cNvSpPr/>
          <p:nvPr/>
        </p:nvSpPr>
        <p:spPr>
          <a:xfrm>
            <a:off x="6327048" y="1407523"/>
            <a:ext cx="2441246"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latin typeface="Quicksand" panose="020B0604020202020204" charset="0"/>
              </a:rPr>
              <a:t>13.126.182.130</a:t>
            </a:r>
            <a:r>
              <a:rPr lang="en-US" altLang="ko-KR" sz="1200" b="1" dirty="0"/>
              <a:t> </a:t>
            </a:r>
            <a:endParaRPr lang="en-US" sz="1200" b="1" dirty="0">
              <a:latin typeface="Quicksand" panose="020B0604020202020204" charset="0"/>
            </a:endParaRPr>
          </a:p>
        </p:txBody>
      </p:sp>
      <p:pic>
        <p:nvPicPr>
          <p:cNvPr id="40" name="Picture 39"/>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3181" y="534907"/>
            <a:ext cx="2219237" cy="22192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5282948" y="463033"/>
          <a:ext cx="2382384" cy="451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Picture 7606851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5224" y="1185862"/>
            <a:ext cx="8077833" cy="441483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546875" y="634482"/>
          <a:ext cx="7472692" cy="75616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8521" y="1796913"/>
            <a:ext cx="7762472" cy="416427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327371" y="603504"/>
          <a:ext cx="8086791" cy="8226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0890" y="1621228"/>
            <a:ext cx="8143273" cy="436633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573848" y="342682"/>
            <a:ext cx="5163752" cy="566420"/>
          </a:xfrm>
          <a:prstGeom prst="rect">
            <a:avLst/>
          </a:prstGeom>
        </p:spPr>
        <p:txBody>
          <a:bodyPr vert="horz" wrap="square" lIns="0" tIns="12700" rIns="0" bIns="0" rtlCol="0" anchor="ctr">
            <a:spAutoFit/>
          </a:bodyPr>
          <a:lstStyle/>
          <a:p>
            <a:pPr marL="12700">
              <a:lnSpc>
                <a:spcPct val="100000"/>
              </a:lnSpc>
              <a:spcBef>
                <a:spcPts val="100"/>
              </a:spcBef>
            </a:pPr>
            <a:r>
              <a:rPr u="sng" dirty="0">
                <a:solidFill>
                  <a:schemeClr val="accent1">
                    <a:lumMod val="75000"/>
                  </a:schemeClr>
                </a:solidFill>
                <a:latin typeface="Roboto" panose="02000000000000000000" pitchFamily="2" charset="0"/>
                <a:cs typeface="Roboto" panose="02000000000000000000" pitchFamily="2" charset="0"/>
              </a:rPr>
              <a:t>PROJECT</a:t>
            </a:r>
            <a:r>
              <a:rPr lang="en-US" u="sng" dirty="0">
                <a:solidFill>
                  <a:schemeClr val="accent1">
                    <a:lumMod val="75000"/>
                  </a:schemeClr>
                </a:solidFill>
                <a:latin typeface="Roboto" panose="02000000000000000000" pitchFamily="2" charset="0"/>
                <a:cs typeface="Roboto" panose="02000000000000000000" pitchFamily="2" charset="0"/>
              </a:rPr>
              <a:t> </a:t>
            </a:r>
            <a:r>
              <a:rPr u="sng" spc="-85" dirty="0">
                <a:solidFill>
                  <a:schemeClr val="accent1">
                    <a:lumMod val="75000"/>
                  </a:schemeClr>
                </a:solidFill>
                <a:latin typeface="Roboto" panose="02000000000000000000" pitchFamily="2" charset="0"/>
                <a:cs typeface="Roboto" panose="02000000000000000000" pitchFamily="2" charset="0"/>
              </a:rPr>
              <a:t> </a:t>
            </a:r>
            <a:r>
              <a:rPr lang="en-US" u="sng" dirty="0">
                <a:solidFill>
                  <a:schemeClr val="accent1">
                    <a:lumMod val="75000"/>
                  </a:schemeClr>
                </a:solidFill>
                <a:latin typeface="Roboto" panose="02000000000000000000" pitchFamily="2" charset="0"/>
                <a:cs typeface="Roboto" panose="02000000000000000000" pitchFamily="2" charset="0"/>
              </a:rPr>
              <a:t>PROFILE</a:t>
            </a:r>
            <a:endParaRPr u="sng" dirty="0">
              <a:solidFill>
                <a:schemeClr val="accent1">
                  <a:lumMod val="75000"/>
                </a:schemeClr>
              </a:solidFill>
              <a:latin typeface="Roboto" panose="02000000000000000000" pitchFamily="2" charset="0"/>
              <a:cs typeface="Roboto" panose="02000000000000000000" pitchFamily="2" charset="0"/>
            </a:endParaRPr>
          </a:p>
        </p:txBody>
      </p:sp>
      <p:sp>
        <p:nvSpPr>
          <p:cNvPr id="21" name="object 21"/>
          <p:cNvSpPr/>
          <p:nvPr/>
        </p:nvSpPr>
        <p:spPr>
          <a:xfrm>
            <a:off x="4682235" y="1478408"/>
            <a:ext cx="0" cy="4765675"/>
          </a:xfrm>
          <a:custGeom>
            <a:avLst/>
            <a:gdLst/>
            <a:ahLst/>
            <a:cxnLst/>
            <a:rect l="l" t="t" r="r" b="b"/>
            <a:pathLst>
              <a:path h="4765675">
                <a:moveTo>
                  <a:pt x="0" y="0"/>
                </a:moveTo>
                <a:lnTo>
                  <a:pt x="0" y="4765255"/>
                </a:lnTo>
              </a:path>
            </a:pathLst>
          </a:custGeom>
          <a:ln w="12700">
            <a:solidFill>
              <a:srgbClr val="FFFFFF"/>
            </a:solidFill>
          </a:ln>
        </p:spPr>
        <p:txBody>
          <a:bodyPr wrap="square" lIns="0" tIns="0" rIns="0" bIns="0" rtlCol="0"/>
          <a:lstStyle/>
          <a:p>
            <a:endParaRPr dirty="0"/>
          </a:p>
        </p:txBody>
      </p:sp>
      <p:sp>
        <p:nvSpPr>
          <p:cNvPr id="22" name="object 22"/>
          <p:cNvSpPr/>
          <p:nvPr/>
        </p:nvSpPr>
        <p:spPr>
          <a:xfrm>
            <a:off x="1913192" y="1880870"/>
            <a:ext cx="8366125" cy="0"/>
          </a:xfrm>
          <a:custGeom>
            <a:avLst/>
            <a:gdLst/>
            <a:ahLst/>
            <a:cxnLst/>
            <a:rect l="l" t="t" r="r" b="b"/>
            <a:pathLst>
              <a:path w="8366125">
                <a:moveTo>
                  <a:pt x="0" y="0"/>
                </a:moveTo>
                <a:lnTo>
                  <a:pt x="8365680" y="0"/>
                </a:lnTo>
              </a:path>
            </a:pathLst>
          </a:custGeom>
          <a:ln w="38100">
            <a:solidFill>
              <a:srgbClr val="FFFFFF"/>
            </a:solidFill>
          </a:ln>
        </p:spPr>
        <p:txBody>
          <a:bodyPr wrap="square" lIns="0" tIns="0" rIns="0" bIns="0" rtlCol="0"/>
          <a:lstStyle/>
          <a:p>
            <a:endParaRPr dirty="0"/>
          </a:p>
        </p:txBody>
      </p:sp>
      <p:sp>
        <p:nvSpPr>
          <p:cNvPr id="23" name="object 23"/>
          <p:cNvSpPr/>
          <p:nvPr/>
        </p:nvSpPr>
        <p:spPr>
          <a:xfrm>
            <a:off x="1913192" y="3020186"/>
            <a:ext cx="8366125" cy="0"/>
          </a:xfrm>
          <a:custGeom>
            <a:avLst/>
            <a:gdLst/>
            <a:ahLst/>
            <a:cxnLst/>
            <a:rect l="l" t="t" r="r" b="b"/>
            <a:pathLst>
              <a:path w="8366125">
                <a:moveTo>
                  <a:pt x="0" y="0"/>
                </a:moveTo>
                <a:lnTo>
                  <a:pt x="8365680" y="0"/>
                </a:lnTo>
              </a:path>
            </a:pathLst>
          </a:custGeom>
          <a:ln w="12700">
            <a:solidFill>
              <a:srgbClr val="FFFFFF"/>
            </a:solidFill>
          </a:ln>
        </p:spPr>
        <p:txBody>
          <a:bodyPr wrap="square" lIns="0" tIns="0" rIns="0" bIns="0" rtlCol="0"/>
          <a:lstStyle/>
          <a:p>
            <a:endParaRPr dirty="0"/>
          </a:p>
        </p:txBody>
      </p:sp>
      <p:sp>
        <p:nvSpPr>
          <p:cNvPr id="24" name="object 24"/>
          <p:cNvSpPr/>
          <p:nvPr/>
        </p:nvSpPr>
        <p:spPr>
          <a:xfrm>
            <a:off x="1913192" y="3416172"/>
            <a:ext cx="8366125" cy="0"/>
          </a:xfrm>
          <a:custGeom>
            <a:avLst/>
            <a:gdLst/>
            <a:ahLst/>
            <a:cxnLst/>
            <a:rect l="l" t="t" r="r" b="b"/>
            <a:pathLst>
              <a:path w="8366125">
                <a:moveTo>
                  <a:pt x="0" y="0"/>
                </a:moveTo>
                <a:lnTo>
                  <a:pt x="8365680" y="0"/>
                </a:lnTo>
              </a:path>
            </a:pathLst>
          </a:custGeom>
          <a:ln w="12700">
            <a:solidFill>
              <a:srgbClr val="FFFFFF"/>
            </a:solidFill>
          </a:ln>
        </p:spPr>
        <p:txBody>
          <a:bodyPr wrap="square" lIns="0" tIns="0" rIns="0" bIns="0" rtlCol="0"/>
          <a:lstStyle/>
          <a:p>
            <a:endParaRPr dirty="0"/>
          </a:p>
        </p:txBody>
      </p:sp>
      <p:sp>
        <p:nvSpPr>
          <p:cNvPr id="25" name="object 25"/>
          <p:cNvSpPr/>
          <p:nvPr/>
        </p:nvSpPr>
        <p:spPr>
          <a:xfrm>
            <a:off x="1913192" y="3812159"/>
            <a:ext cx="8366125" cy="0"/>
          </a:xfrm>
          <a:custGeom>
            <a:avLst/>
            <a:gdLst/>
            <a:ahLst/>
            <a:cxnLst/>
            <a:rect l="l" t="t" r="r" b="b"/>
            <a:pathLst>
              <a:path w="8366125">
                <a:moveTo>
                  <a:pt x="0" y="0"/>
                </a:moveTo>
                <a:lnTo>
                  <a:pt x="8365680" y="0"/>
                </a:lnTo>
              </a:path>
            </a:pathLst>
          </a:custGeom>
          <a:ln w="12700">
            <a:solidFill>
              <a:srgbClr val="FFFFFF"/>
            </a:solidFill>
          </a:ln>
        </p:spPr>
        <p:txBody>
          <a:bodyPr wrap="square" lIns="0" tIns="0" rIns="0" bIns="0" rtlCol="0"/>
          <a:lstStyle/>
          <a:p>
            <a:endParaRPr dirty="0"/>
          </a:p>
        </p:txBody>
      </p:sp>
      <p:sp>
        <p:nvSpPr>
          <p:cNvPr id="26" name="object 26"/>
          <p:cNvSpPr/>
          <p:nvPr/>
        </p:nvSpPr>
        <p:spPr>
          <a:xfrm>
            <a:off x="1913192" y="4208271"/>
            <a:ext cx="8366125" cy="0"/>
          </a:xfrm>
          <a:custGeom>
            <a:avLst/>
            <a:gdLst/>
            <a:ahLst/>
            <a:cxnLst/>
            <a:rect l="l" t="t" r="r" b="b"/>
            <a:pathLst>
              <a:path w="8366125">
                <a:moveTo>
                  <a:pt x="0" y="0"/>
                </a:moveTo>
                <a:lnTo>
                  <a:pt x="8365680" y="0"/>
                </a:lnTo>
              </a:path>
            </a:pathLst>
          </a:custGeom>
          <a:ln w="12700">
            <a:solidFill>
              <a:srgbClr val="FFFFFF"/>
            </a:solidFill>
          </a:ln>
        </p:spPr>
        <p:txBody>
          <a:bodyPr wrap="square" lIns="0" tIns="0" rIns="0" bIns="0" rtlCol="0"/>
          <a:lstStyle/>
          <a:p>
            <a:endParaRPr dirty="0"/>
          </a:p>
        </p:txBody>
      </p:sp>
      <p:sp>
        <p:nvSpPr>
          <p:cNvPr id="27" name="object 27"/>
          <p:cNvSpPr/>
          <p:nvPr/>
        </p:nvSpPr>
        <p:spPr>
          <a:xfrm>
            <a:off x="1913192" y="4826761"/>
            <a:ext cx="8366125" cy="0"/>
          </a:xfrm>
          <a:custGeom>
            <a:avLst/>
            <a:gdLst/>
            <a:ahLst/>
            <a:cxnLst/>
            <a:rect l="l" t="t" r="r" b="b"/>
            <a:pathLst>
              <a:path w="8366125">
                <a:moveTo>
                  <a:pt x="0" y="0"/>
                </a:moveTo>
                <a:lnTo>
                  <a:pt x="8365680" y="0"/>
                </a:lnTo>
              </a:path>
            </a:pathLst>
          </a:custGeom>
          <a:ln w="12700">
            <a:solidFill>
              <a:srgbClr val="FFFFFF"/>
            </a:solidFill>
          </a:ln>
        </p:spPr>
        <p:txBody>
          <a:bodyPr wrap="square" lIns="0" tIns="0" rIns="0" bIns="0" rtlCol="0"/>
          <a:lstStyle/>
          <a:p>
            <a:endParaRPr dirty="0"/>
          </a:p>
        </p:txBody>
      </p:sp>
      <p:sp>
        <p:nvSpPr>
          <p:cNvPr id="30" name="object 30"/>
          <p:cNvSpPr/>
          <p:nvPr/>
        </p:nvSpPr>
        <p:spPr>
          <a:xfrm>
            <a:off x="1919541" y="1478408"/>
            <a:ext cx="0" cy="4765675"/>
          </a:xfrm>
          <a:custGeom>
            <a:avLst/>
            <a:gdLst/>
            <a:ahLst/>
            <a:cxnLst/>
            <a:rect l="l" t="t" r="r" b="b"/>
            <a:pathLst>
              <a:path h="4765675">
                <a:moveTo>
                  <a:pt x="0" y="0"/>
                </a:moveTo>
                <a:lnTo>
                  <a:pt x="0" y="4765255"/>
                </a:lnTo>
              </a:path>
            </a:pathLst>
          </a:custGeom>
          <a:ln w="12700">
            <a:solidFill>
              <a:srgbClr val="FFFFFF"/>
            </a:solidFill>
          </a:ln>
        </p:spPr>
        <p:txBody>
          <a:bodyPr wrap="square" lIns="0" tIns="0" rIns="0" bIns="0" rtlCol="0"/>
          <a:lstStyle/>
          <a:p>
            <a:endParaRPr dirty="0"/>
          </a:p>
        </p:txBody>
      </p:sp>
      <p:sp>
        <p:nvSpPr>
          <p:cNvPr id="31" name="object 31"/>
          <p:cNvSpPr/>
          <p:nvPr/>
        </p:nvSpPr>
        <p:spPr>
          <a:xfrm>
            <a:off x="10272521" y="1478408"/>
            <a:ext cx="0" cy="4765675"/>
          </a:xfrm>
          <a:custGeom>
            <a:avLst/>
            <a:gdLst/>
            <a:ahLst/>
            <a:cxnLst/>
            <a:rect l="l" t="t" r="r" b="b"/>
            <a:pathLst>
              <a:path h="4765675">
                <a:moveTo>
                  <a:pt x="0" y="0"/>
                </a:moveTo>
                <a:lnTo>
                  <a:pt x="0" y="4765255"/>
                </a:lnTo>
              </a:path>
            </a:pathLst>
          </a:custGeom>
          <a:ln w="12700">
            <a:solidFill>
              <a:srgbClr val="FFFFFF"/>
            </a:solidFill>
          </a:ln>
        </p:spPr>
        <p:txBody>
          <a:bodyPr wrap="square" lIns="0" tIns="0" rIns="0" bIns="0" rtlCol="0"/>
          <a:lstStyle/>
          <a:p>
            <a:endParaRPr dirty="0"/>
          </a:p>
        </p:txBody>
      </p:sp>
      <p:graphicFrame>
        <p:nvGraphicFramePr>
          <p:cNvPr id="6" name="Table 5"/>
          <p:cNvGraphicFramePr>
            <a:graphicFrameLocks noGrp="1"/>
          </p:cNvGraphicFramePr>
          <p:nvPr/>
        </p:nvGraphicFramePr>
        <p:xfrm>
          <a:off x="1199191" y="1486028"/>
          <a:ext cx="9144000" cy="3554095"/>
        </p:xfrm>
        <a:graphic>
          <a:graphicData uri="http://schemas.openxmlformats.org/drawingml/2006/table">
            <a:tbl>
              <a:tblPr firstRow="1" bandRow="1">
                <a:tableStyleId>{5C22544A-7EE6-4342-B048-85BDC9FD1C3A}</a:tableStyleId>
              </a:tblPr>
              <a:tblGrid>
                <a:gridCol w="4561840"/>
                <a:gridCol w="4582160"/>
              </a:tblGrid>
              <a:tr h="930910">
                <a:tc>
                  <a:txBody>
                    <a:bodyPr/>
                    <a:lstStyle/>
                    <a:p>
                      <a:pPr marL="91440">
                        <a:lnSpc>
                          <a:spcPct val="100000"/>
                        </a:lnSpc>
                        <a:spcBef>
                          <a:spcPts val="310"/>
                        </a:spcBef>
                      </a:pPr>
                      <a:r>
                        <a:rPr sz="1600" b="1" spc="-5" dirty="0">
                          <a:latin typeface="Times New Roman" panose="02020603050405020304" pitchFamily="18" charset="0"/>
                          <a:cs typeface="Times New Roman" panose="02020603050405020304" pitchFamily="18" charset="0"/>
                        </a:rPr>
                        <a:t>Projec</a:t>
                      </a:r>
                      <a:r>
                        <a:rPr lang="en-US" sz="1600" b="1" spc="-5" dirty="0">
                          <a:latin typeface="Times New Roman" panose="02020603050405020304" pitchFamily="18" charset="0"/>
                          <a:cs typeface="Times New Roman" panose="02020603050405020304" pitchFamily="18" charset="0"/>
                        </a:rPr>
                        <a:t>t</a:t>
                      </a:r>
                      <a:r>
                        <a:rPr lang="en-US" sz="1600" b="1" spc="-5" baseline="0" dirty="0">
                          <a:latin typeface="Times New Roman" panose="02020603050405020304" pitchFamily="18" charset="0"/>
                          <a:cs typeface="Times New Roman" panose="02020603050405020304" pitchFamily="18" charset="0"/>
                        </a:rPr>
                        <a:t> Name:</a:t>
                      </a:r>
                      <a:endParaRPr sz="1600" dirty="0">
                        <a:latin typeface="Times New Roman" panose="02020603050405020304" pitchFamily="18" charset="0"/>
                        <a:cs typeface="Times New Roman" panose="02020603050405020304" pitchFamily="18" charset="0"/>
                      </a:endParaRPr>
                    </a:p>
                  </a:txBody>
                  <a:tcPr marL="0" marR="0" marT="39370" marB="0"/>
                </a:tc>
                <a:tc>
                  <a:txBody>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altLang="en-US" sz="1600" b="1" dirty="0">
                          <a:solidFill>
                            <a:schemeClr val="bg1"/>
                          </a:solidFill>
                          <a:latin typeface="Times New Roman" panose="02020603050405020304"/>
                          <a:ea typeface="Times New Roman" panose="02020603050405020304"/>
                          <a:cs typeface="Times New Roman" panose="02020603050405020304"/>
                          <a:sym typeface="Times New Roman" panose="02020603050405020304"/>
                        </a:rPr>
                        <a:t>Vulnerability Assessment &amp; Penetration Testing </a:t>
                      </a:r>
                      <a:endParaRPr lang="en-US" altLang="en-US" sz="1600" b="1"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txBody>
                  <a:tcPr marL="0" marR="0" marT="39370" marB="0"/>
                </a:tc>
              </a:tr>
              <a:tr h="693420">
                <a:tc>
                  <a:txBody>
                    <a:bodyPr/>
                    <a:lstStyle/>
                    <a:p>
                      <a:pPr marL="91440">
                        <a:lnSpc>
                          <a:spcPct val="100000"/>
                        </a:lnSpc>
                        <a:spcBef>
                          <a:spcPts val="310"/>
                        </a:spcBef>
                      </a:pPr>
                      <a:r>
                        <a:rPr lang="en-US" altLang="en-US" sz="1600" dirty="0">
                          <a:latin typeface="Times New Roman" panose="02020603050405020304" pitchFamily="18" charset="0"/>
                          <a:cs typeface="Times New Roman" panose="02020603050405020304" pitchFamily="18" charset="0"/>
                        </a:rPr>
                        <a:t>Objective </a:t>
                      </a:r>
                      <a:endParaRPr lang="en-US" altLang="en-US" sz="1600" dirty="0">
                        <a:latin typeface="Times New Roman" panose="02020603050405020304" pitchFamily="18" charset="0"/>
                        <a:cs typeface="Times New Roman" panose="02020603050405020304" pitchFamily="18" charset="0"/>
                      </a:endParaRPr>
                    </a:p>
                  </a:txBody>
                  <a:tcPr marL="0" marR="0" marT="39370" marB="0"/>
                </a:tc>
                <a:tc>
                  <a:txBody>
                    <a:bodyPr/>
                    <a:lstStyle/>
                    <a:p>
                      <a:pPr marL="91440" marR="0" lvl="0" indent="0" algn="l" defTabSz="914400" rtl="0" eaLnBrk="1" fontAlgn="auto" latinLnBrk="0" hangingPunct="1">
                        <a:lnSpc>
                          <a:spcPct val="100000"/>
                        </a:lnSpc>
                        <a:spcBef>
                          <a:spcPts val="310"/>
                        </a:spcBef>
                        <a:spcAft>
                          <a:spcPts val="0"/>
                        </a:spcAft>
                        <a:buClrTx/>
                        <a:buSzTx/>
                        <a:buFontTx/>
                        <a:buNone/>
                        <a:defRPr/>
                      </a:pPr>
                      <a:r>
                        <a:rPr lang="en-US" altLang="en-US" sz="1600" dirty="0">
                          <a:latin typeface="Times New Roman" panose="02020603050405020304" pitchFamily="18" charset="0"/>
                          <a:cs typeface="Times New Roman" panose="02020603050405020304" pitchFamily="18" charset="0"/>
                        </a:rPr>
                        <a:t>To perform internal and External Vulnerability assessment &amp; Penetration testing </a:t>
                      </a:r>
                      <a:endParaRPr lang="en-US" altLang="en-US" sz="1600" dirty="0">
                        <a:latin typeface="Times New Roman" panose="02020603050405020304" pitchFamily="18" charset="0"/>
                        <a:cs typeface="Times New Roman" panose="02020603050405020304" pitchFamily="18" charset="0"/>
                      </a:endParaRPr>
                    </a:p>
                  </a:txBody>
                  <a:tcPr marL="0" marR="0" marT="39370" marB="0"/>
                </a:tc>
              </a:tr>
              <a:tr h="566420">
                <a:tc>
                  <a:txBody>
                    <a:bodyPr/>
                    <a:lstStyle/>
                    <a:p>
                      <a:pPr marL="91440">
                        <a:lnSpc>
                          <a:spcPct val="100000"/>
                        </a:lnSpc>
                        <a:spcBef>
                          <a:spcPts val="310"/>
                        </a:spcBef>
                      </a:pPr>
                      <a:r>
                        <a:rPr lang="en-US" altLang="en-US" sz="1600" dirty="0">
                          <a:latin typeface="Times New Roman" panose="02020603050405020304" pitchFamily="18" charset="0"/>
                          <a:cs typeface="Times New Roman" panose="02020603050405020304" pitchFamily="18" charset="0"/>
                        </a:rPr>
                        <a:t>Platform</a:t>
                      </a:r>
                      <a:endParaRPr lang="en-US" altLang="en-US" sz="1600" dirty="0">
                        <a:latin typeface="Times New Roman" panose="02020603050405020304" pitchFamily="18" charset="0"/>
                        <a:cs typeface="Times New Roman" panose="02020603050405020304" pitchFamily="18" charset="0"/>
                      </a:endParaRPr>
                    </a:p>
                  </a:txBody>
                  <a:tcPr marL="0" marR="0" marT="39370" marB="0"/>
                </a:tc>
                <a:tc>
                  <a:txBody>
                    <a:bodyPr/>
                    <a:lstStyle/>
                    <a:p>
                      <a:pPr marL="91440">
                        <a:lnSpc>
                          <a:spcPct val="100000"/>
                        </a:lnSpc>
                        <a:spcBef>
                          <a:spcPts val="310"/>
                        </a:spcBef>
                      </a:pPr>
                      <a:r>
                        <a:rPr lang="en-US" altLang="en-US" sz="1600" dirty="0">
                          <a:latin typeface="Times New Roman" panose="02020603050405020304" pitchFamily="18" charset="0"/>
                          <a:cs typeface="Times New Roman" panose="02020603050405020304" pitchFamily="18" charset="0"/>
                        </a:rPr>
                        <a:t>Web Application </a:t>
                      </a:r>
                      <a:endParaRPr lang="en-US" altLang="en-US" sz="1600" dirty="0">
                        <a:latin typeface="Times New Roman" panose="02020603050405020304" pitchFamily="18" charset="0"/>
                        <a:cs typeface="Times New Roman" panose="02020603050405020304" pitchFamily="18" charset="0"/>
                      </a:endParaRPr>
                    </a:p>
                  </a:txBody>
                  <a:tcPr marL="0" marR="0" marT="39370" marB="0"/>
                </a:tc>
              </a:tr>
              <a:tr h="835660">
                <a:tc>
                  <a:txBody>
                    <a:bodyPr/>
                    <a:lstStyle/>
                    <a:p>
                      <a:pPr marL="73025" indent="0">
                        <a:lnSpc>
                          <a:spcPct val="107000"/>
                        </a:lnSpc>
                        <a:spcBef>
                          <a:spcPct val="0"/>
                        </a:spcBef>
                        <a:spcAft>
                          <a:spcPct val="0"/>
                        </a:spcAft>
                      </a:pPr>
                      <a:r>
                        <a:rPr sz="1500" b="1">
                          <a:solidFill>
                            <a:srgbClr val="000000"/>
                          </a:solidFill>
                          <a:latin typeface="Times New Roman" panose="02020603050405020304"/>
                          <a:ea typeface="Times New Roman" panose="02020603050405020304"/>
                        </a:rPr>
                        <a:t>Tools &amp; Technology </a:t>
                      </a:r>
                      <a:endParaRPr sz="1500" b="1">
                        <a:solidFill>
                          <a:srgbClr val="000000"/>
                        </a:solidFill>
                        <a:latin typeface="Times New Roman" panose="02020603050405020304"/>
                        <a:ea typeface="Times New Roman" panose="02020603050405020304"/>
                      </a:endParaRPr>
                    </a:p>
                  </a:txBody>
                  <a:tcPr marL="0" marR="73025" marT="13970" marB="0" anchor="ctr"/>
                </a:tc>
                <a:tc>
                  <a:txBody>
                    <a:bodyPr/>
                    <a:lstStyle/>
                    <a:p>
                      <a:pPr marL="173990" indent="0">
                        <a:lnSpc>
                          <a:spcPct val="107000"/>
                        </a:lnSpc>
                        <a:spcBef>
                          <a:spcPct val="0"/>
                        </a:spcBef>
                        <a:spcAft>
                          <a:spcPct val="0"/>
                        </a:spcAft>
                      </a:pPr>
                      <a:r>
                        <a:rPr sz="1500" dirty="0">
                          <a:solidFill>
                            <a:srgbClr val="000000"/>
                          </a:solidFill>
                          <a:latin typeface="Times New Roman" panose="02020603050405020304"/>
                          <a:ea typeface="Times New Roman" panose="02020603050405020304"/>
                        </a:rPr>
                        <a:t>Burp Suite Professional v2024.1.1.5, </a:t>
                      </a:r>
                      <a:r>
                        <a:rPr sz="1500" dirty="0" err="1">
                          <a:solidFill>
                            <a:srgbClr val="000000"/>
                          </a:solidFill>
                          <a:latin typeface="Times New Roman" panose="02020603050405020304"/>
                          <a:ea typeface="Times New Roman" panose="02020603050405020304"/>
                        </a:rPr>
                        <a:t>SQ</a:t>
                      </a:r>
                      <a:r>
                        <a:rPr lang="en-US" sz="1500" dirty="0" err="1">
                          <a:solidFill>
                            <a:srgbClr val="000000"/>
                          </a:solidFill>
                          <a:latin typeface="Times New Roman" panose="02020603050405020304"/>
                          <a:ea typeface="Times New Roman" panose="02020603050405020304"/>
                        </a:rPr>
                        <a:t>L</a:t>
                      </a:r>
                      <a:r>
                        <a:rPr sz="1500" dirty="0" err="1">
                          <a:solidFill>
                            <a:srgbClr val="000000"/>
                          </a:solidFill>
                          <a:latin typeface="Times New Roman" panose="02020603050405020304"/>
                          <a:ea typeface="Times New Roman" panose="02020603050405020304"/>
                        </a:rPr>
                        <a:t>Map</a:t>
                      </a:r>
                      <a:r>
                        <a:rPr sz="1500" dirty="0">
                          <a:solidFill>
                            <a:srgbClr val="000000"/>
                          </a:solidFill>
                          <a:latin typeface="Times New Roman" panose="02020603050405020304"/>
                          <a:ea typeface="Times New Roman" panose="02020603050405020304"/>
                        </a:rPr>
                        <a:t>, Linux. </a:t>
                      </a:r>
                      <a:endParaRPr sz="1500" dirty="0">
                        <a:solidFill>
                          <a:srgbClr val="000000"/>
                        </a:solidFill>
                        <a:latin typeface="Times New Roman" panose="02020603050405020304"/>
                        <a:ea typeface="Times New Roman" panose="02020603050405020304"/>
                      </a:endParaRPr>
                    </a:p>
                  </a:txBody>
                  <a:tcPr marL="0" marR="73025" marT="13970" marB="0" anchor="ctr"/>
                </a:tc>
              </a:tr>
              <a:tr h="429895">
                <a:tc>
                  <a:txBody>
                    <a:bodyPr/>
                    <a:lstStyle/>
                    <a:p>
                      <a:pPr marL="91440" marR="0" lvl="0" indent="0" algn="l" defTabSz="457200" rtl="0" eaLnBrk="1" fontAlgn="auto" latinLnBrk="0" hangingPunct="1">
                        <a:lnSpc>
                          <a:spcPct val="100000"/>
                        </a:lnSpc>
                        <a:spcBef>
                          <a:spcPts val="315"/>
                        </a:spcBef>
                        <a:spcAft>
                          <a:spcPts val="0"/>
                        </a:spcAft>
                        <a:buClrTx/>
                        <a:buSzTx/>
                        <a:buFontTx/>
                        <a:buNone/>
                        <a:defRPr/>
                      </a:pPr>
                      <a:r>
                        <a:rPr lang="en-IN" sz="1600" b="1" spc="-5" dirty="0">
                          <a:latin typeface="Times New Roman" panose="02020603050405020304" pitchFamily="18" charset="0"/>
                          <a:cs typeface="Times New Roman" panose="02020603050405020304" pitchFamily="18" charset="0"/>
                        </a:rPr>
                        <a:t>Submitted</a:t>
                      </a:r>
                      <a:r>
                        <a:rPr lang="en-IN" sz="1600" b="1" spc="30" dirty="0">
                          <a:latin typeface="Times New Roman" panose="02020603050405020304" pitchFamily="18" charset="0"/>
                          <a:cs typeface="Times New Roman" panose="02020603050405020304" pitchFamily="18" charset="0"/>
                        </a:rPr>
                        <a:t> </a:t>
                      </a:r>
                      <a:r>
                        <a:rPr lang="en-IN" sz="1600" b="1" spc="-5" dirty="0">
                          <a:latin typeface="Times New Roman" panose="02020603050405020304" pitchFamily="18" charset="0"/>
                          <a:cs typeface="Times New Roman" panose="02020603050405020304" pitchFamily="18" charset="0"/>
                        </a:rPr>
                        <a:t>To:</a:t>
                      </a:r>
                      <a:endParaRPr lang="en-IN" sz="1600" dirty="0">
                        <a:latin typeface="Times New Roman" panose="02020603050405020304" pitchFamily="18" charset="0"/>
                        <a:cs typeface="Times New Roman" panose="02020603050405020304" pitchFamily="18" charset="0"/>
                      </a:endParaRPr>
                    </a:p>
                  </a:txBody>
                  <a:tcPr marL="0" marR="0" marT="40005" marB="0"/>
                </a:tc>
                <a:tc>
                  <a:txBody>
                    <a:bodyPr/>
                    <a:lstStyle/>
                    <a:p>
                      <a:pPr marL="91440" marR="0" lvl="0" indent="0" algn="l" defTabSz="457200" rtl="0" eaLnBrk="1" fontAlgn="auto" latinLnBrk="0" hangingPunct="1">
                        <a:lnSpc>
                          <a:spcPct val="100000"/>
                        </a:lnSpc>
                        <a:spcBef>
                          <a:spcPts val="315"/>
                        </a:spcBef>
                        <a:spcAft>
                          <a:spcPts val="0"/>
                        </a:spcAft>
                        <a:buClrTx/>
                        <a:buSzTx/>
                        <a:buFontTx/>
                        <a:buNone/>
                        <a:defRPr/>
                      </a:pPr>
                      <a:r>
                        <a:rPr lang="en-US" sz="1600" spc="-5" dirty="0">
                          <a:latin typeface="Times New Roman" panose="02020603050405020304" pitchFamily="18" charset="0"/>
                          <a:cs typeface="Times New Roman" panose="02020603050405020304" pitchFamily="18" charset="0"/>
                        </a:rPr>
                        <a:t>Department of </a:t>
                      </a:r>
                      <a:r>
                        <a:rPr lang="en-US" sz="1600" spc="-10" dirty="0">
                          <a:latin typeface="Times New Roman" panose="02020603050405020304" pitchFamily="18" charset="0"/>
                          <a:cs typeface="Times New Roman" panose="02020603050405020304" pitchFamily="18" charset="0"/>
                        </a:rPr>
                        <a:t>Computer Science, GANPAT</a:t>
                      </a:r>
                      <a:r>
                        <a:rPr lang="en-US" sz="1600" spc="16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UNIVERSITY.</a:t>
                      </a:r>
                      <a:endParaRPr lang="en-US" sz="1600" dirty="0">
                        <a:latin typeface="Times New Roman" panose="02020603050405020304" pitchFamily="18" charset="0"/>
                        <a:cs typeface="Times New Roman" panose="02020603050405020304" pitchFamily="18" charset="0"/>
                      </a:endParaRPr>
                    </a:p>
                  </a:txBody>
                  <a:tcPr marL="0" marR="0" marT="40005" marB="0"/>
                </a:tc>
              </a:tr>
            </a:tbl>
          </a:graphicData>
        </a:graphic>
      </p:graphicFrame>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684187" y="819767"/>
          <a:ext cx="5146707" cy="4748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010" y="1436111"/>
            <a:ext cx="7971062" cy="427888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9;p41"/>
          <p:cNvSpPr txBox="1"/>
          <p:nvPr/>
        </p:nvSpPr>
        <p:spPr>
          <a:xfrm>
            <a:off x="960000" y="487680"/>
            <a:ext cx="10272000" cy="731600"/>
          </a:xfrm>
          <a:prstGeom prst="rect">
            <a:avLst/>
          </a:prstGeom>
        </p:spPr>
        <p:txBody>
          <a:bodyPr spcFirstLastPara="1" wrap="square" lIns="121900" tIns="121900" rIns="121900" bIns="121900" anchor="t" anchorCtr="0">
            <a:noAutofit/>
          </a:bodyP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a:t>HTML Injection Prevention</a:t>
            </a:r>
            <a:br>
              <a:rPr lang="en-US">
                <a:solidFill>
                  <a:srgbClr val="FF0000"/>
                </a:solidFill>
              </a:rPr>
            </a:br>
            <a:endParaRPr lang="en-US" dirty="0">
              <a:solidFill>
                <a:srgbClr val="FF0000"/>
              </a:solidFill>
            </a:endParaRPr>
          </a:p>
        </p:txBody>
      </p:sp>
      <p:sp>
        <p:nvSpPr>
          <p:cNvPr id="5" name="Google Shape;440;p41"/>
          <p:cNvSpPr/>
          <p:nvPr/>
        </p:nvSpPr>
        <p:spPr>
          <a:xfrm>
            <a:off x="6353187" y="3972844"/>
            <a:ext cx="1012000" cy="1012000"/>
          </a:xfrm>
          <a:prstGeom prst="roundRect">
            <a:avLst>
              <a:gd name="adj" fmla="val 50000"/>
            </a:avLst>
          </a:prstGeom>
          <a:solidFill>
            <a:srgbClr val="FF0000"/>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6" name="Google Shape;441;p41"/>
          <p:cNvSpPr/>
          <p:nvPr/>
        </p:nvSpPr>
        <p:spPr>
          <a:xfrm>
            <a:off x="4742553" y="3972844"/>
            <a:ext cx="1012000" cy="1012000"/>
          </a:xfrm>
          <a:prstGeom prst="roundRect">
            <a:avLst>
              <a:gd name="adj" fmla="val 50000"/>
            </a:avLst>
          </a:prstGeom>
          <a:solidFill>
            <a:schemeClr val="accent1">
              <a:lumMod val="60000"/>
              <a:lumOff val="40000"/>
            </a:schemeClr>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7" name="Google Shape;442;p41"/>
          <p:cNvSpPr/>
          <p:nvPr/>
        </p:nvSpPr>
        <p:spPr>
          <a:xfrm>
            <a:off x="6353187" y="2252952"/>
            <a:ext cx="1012000" cy="10120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8" name="Google Shape;443;p41"/>
          <p:cNvSpPr/>
          <p:nvPr/>
        </p:nvSpPr>
        <p:spPr>
          <a:xfrm>
            <a:off x="4742553" y="2252952"/>
            <a:ext cx="1012000" cy="10120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9" name="Google Shape;444;p41"/>
          <p:cNvSpPr txBox="1"/>
          <p:nvPr/>
        </p:nvSpPr>
        <p:spPr>
          <a:xfrm flipH="1">
            <a:off x="7577061" y="2307854"/>
            <a:ext cx="3120800" cy="846826"/>
          </a:xfrm>
          <a:prstGeom prst="rect">
            <a:avLst/>
          </a:prstGeom>
          <a:noFill/>
          <a:ln>
            <a:noFill/>
          </a:ln>
        </p:spPr>
        <p:txBody>
          <a:bodyPr spcFirstLastPara="1" wrap="square" lIns="121900" tIns="121900" rIns="121900" bIns="121900" anchor="t" anchorCtr="0">
            <a:noAutofit/>
          </a:bodyPr>
          <a:lstStyle/>
          <a:p>
            <a:r>
              <a:rPr lang="en-US" sz="1400" b="1" dirty="0"/>
              <a:t>Use Post method mainly to hide the URL and the vulnerable parameter from attacker.</a:t>
            </a:r>
            <a:endParaRPr sz="1400" b="1" dirty="0">
              <a:solidFill>
                <a:srgbClr val="FF0000"/>
              </a:solidFill>
              <a:latin typeface="Assistant"/>
              <a:ea typeface="Assistant"/>
              <a:cs typeface="Assistant"/>
              <a:sym typeface="Assistant"/>
            </a:endParaRPr>
          </a:p>
        </p:txBody>
      </p:sp>
      <p:sp>
        <p:nvSpPr>
          <p:cNvPr id="10" name="Google Shape;446;p41"/>
          <p:cNvSpPr txBox="1"/>
          <p:nvPr/>
        </p:nvSpPr>
        <p:spPr>
          <a:xfrm>
            <a:off x="1523962" y="2242074"/>
            <a:ext cx="3120800" cy="1032828"/>
          </a:xfrm>
          <a:prstGeom prst="rect">
            <a:avLst/>
          </a:prstGeom>
          <a:noFill/>
          <a:ln>
            <a:noFill/>
          </a:ln>
        </p:spPr>
        <p:txBody>
          <a:bodyPr spcFirstLastPara="1" wrap="square" lIns="121900" tIns="121900" rIns="121900" bIns="121900" anchor="t" anchorCtr="0">
            <a:noAutofit/>
          </a:bodyPr>
          <a:lstStyle/>
          <a:p>
            <a:pPr lvl="0" algn="ctr"/>
            <a:r>
              <a:rPr lang="en-IN" sz="1400" b="1" dirty="0"/>
              <a:t>This type of Html injection attack occurs when the input and output are not properly validated. So, give proper validation. </a:t>
            </a:r>
            <a:endParaRPr lang="en-US" sz="1400" b="1" dirty="0"/>
          </a:p>
        </p:txBody>
      </p:sp>
      <p:sp>
        <p:nvSpPr>
          <p:cNvPr id="11" name="Google Shape;449;p41"/>
          <p:cNvSpPr txBox="1"/>
          <p:nvPr/>
        </p:nvSpPr>
        <p:spPr>
          <a:xfrm>
            <a:off x="1492992" y="3930930"/>
            <a:ext cx="3121200" cy="731600"/>
          </a:xfrm>
          <a:prstGeom prst="rect">
            <a:avLst/>
          </a:prstGeom>
          <a:noFill/>
          <a:ln>
            <a:noFill/>
          </a:ln>
        </p:spPr>
        <p:txBody>
          <a:bodyPr spcFirstLastPara="1" wrap="square" lIns="121900" tIns="121900" rIns="121900" bIns="121900" anchor="t" anchorCtr="0">
            <a:noAutofit/>
          </a:bodyPr>
          <a:lstStyle/>
          <a:p>
            <a:pPr lvl="0" algn="ctr"/>
            <a:r>
              <a:rPr lang="en-IN" sz="1400" b="1" dirty="0"/>
              <a:t>Every input should be checked if it contains any script code or any HTML code. Usually, it is checked, if the code contains any special script or HTML brackets – &lt;script&gt;&lt;/script&gt;, &lt;html&gt;&lt;/html&gt;.</a:t>
            </a:r>
            <a:endParaRPr lang="en-US" sz="1400" b="1" dirty="0"/>
          </a:p>
        </p:txBody>
      </p:sp>
      <p:sp>
        <p:nvSpPr>
          <p:cNvPr id="12" name="Google Shape;451;p41"/>
          <p:cNvSpPr txBox="1"/>
          <p:nvPr/>
        </p:nvSpPr>
        <p:spPr>
          <a:xfrm flipH="1">
            <a:off x="7577061" y="4084891"/>
            <a:ext cx="3120800" cy="731600"/>
          </a:xfrm>
          <a:prstGeom prst="rect">
            <a:avLst/>
          </a:prstGeom>
          <a:noFill/>
          <a:ln>
            <a:noFill/>
          </a:ln>
        </p:spPr>
        <p:txBody>
          <a:bodyPr spcFirstLastPara="1" wrap="square" lIns="121900" tIns="121900" rIns="121900" bIns="121900" anchor="t" anchorCtr="0">
            <a:noAutofit/>
          </a:bodyPr>
          <a:lstStyle/>
          <a:p>
            <a:pPr lvl="0" algn="ctr"/>
            <a:r>
              <a:rPr lang="en-IN" sz="1400" b="1" dirty="0"/>
              <a:t>The main rule to prevent HTML attacks is appropriate data validation.</a:t>
            </a:r>
            <a:endParaRPr lang="en-US" sz="1400" b="1" dirty="0"/>
          </a:p>
        </p:txBody>
      </p:sp>
      <p:cxnSp>
        <p:nvCxnSpPr>
          <p:cNvPr id="13" name="Google Shape;452;p41"/>
          <p:cNvCxnSpPr>
            <a:stCxn id="8" idx="0"/>
            <a:endCxn id="7" idx="0"/>
          </p:cNvCxnSpPr>
          <p:nvPr/>
        </p:nvCxnSpPr>
        <p:spPr>
          <a:xfrm rot="-5400000" flipH="1">
            <a:off x="6053553" y="1447952"/>
            <a:ext cx="800" cy="16108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4" name="Google Shape;453;p41"/>
          <p:cNvCxnSpPr>
            <a:stCxn id="7" idx="2"/>
            <a:endCxn id="5" idx="0"/>
          </p:cNvCxnSpPr>
          <p:nvPr/>
        </p:nvCxnSpPr>
        <p:spPr>
          <a:xfrm rot="-5400000" flipH="1">
            <a:off x="6505587" y="3618552"/>
            <a:ext cx="708000" cy="800"/>
          </a:xfrm>
          <a:prstGeom prst="bentConnector3">
            <a:avLst>
              <a:gd name="adj1" fmla="val 49992"/>
            </a:avLst>
          </a:prstGeom>
          <a:noFill/>
          <a:ln w="19050" cap="flat" cmpd="sng">
            <a:solidFill>
              <a:schemeClr val="dk1"/>
            </a:solidFill>
            <a:prstDash val="solid"/>
            <a:round/>
            <a:headEnd type="none" w="med" len="med"/>
            <a:tailEnd type="none" w="med" len="med"/>
          </a:ln>
        </p:spPr>
      </p:cxnSp>
      <p:cxnSp>
        <p:nvCxnSpPr>
          <p:cNvPr id="15" name="Google Shape;454;p41"/>
          <p:cNvCxnSpPr>
            <a:stCxn id="5" idx="2"/>
            <a:endCxn id="6" idx="2"/>
          </p:cNvCxnSpPr>
          <p:nvPr/>
        </p:nvCxnSpPr>
        <p:spPr>
          <a:xfrm rot="5400000">
            <a:off x="6053387" y="4179844"/>
            <a:ext cx="800" cy="16108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6" name="Google Shape;455;p41"/>
          <p:cNvCxnSpPr>
            <a:stCxn id="6" idx="0"/>
            <a:endCxn id="8" idx="2"/>
          </p:cNvCxnSpPr>
          <p:nvPr/>
        </p:nvCxnSpPr>
        <p:spPr>
          <a:xfrm rot="-5400000">
            <a:off x="4894953" y="3618444"/>
            <a:ext cx="708000" cy="800"/>
          </a:xfrm>
          <a:prstGeom prst="bentConnector3">
            <a:avLst>
              <a:gd name="adj1" fmla="val 49992"/>
            </a:avLst>
          </a:prstGeom>
          <a:noFill/>
          <a:ln w="19050" cap="flat" cmpd="sng">
            <a:solidFill>
              <a:schemeClr val="dk1"/>
            </a:solidFill>
            <a:prstDash val="solid"/>
            <a:round/>
            <a:headEnd type="none" w="med" len="med"/>
            <a:tailEnd type="none" w="med" len="med"/>
          </a:ln>
        </p:spPr>
      </p:cxnSp>
      <p:grpSp>
        <p:nvGrpSpPr>
          <p:cNvPr id="17" name="Google Shape;456;p41"/>
          <p:cNvGrpSpPr/>
          <p:nvPr/>
        </p:nvGrpSpPr>
        <p:grpSpPr>
          <a:xfrm>
            <a:off x="5056195" y="4307682"/>
            <a:ext cx="384739" cy="342324"/>
            <a:chOff x="4821025" y="1348700"/>
            <a:chExt cx="269400" cy="239700"/>
          </a:xfrm>
        </p:grpSpPr>
        <p:sp>
          <p:nvSpPr>
            <p:cNvPr id="18" name="Google Shape;457;p41"/>
            <p:cNvSpPr/>
            <p:nvPr/>
          </p:nvSpPr>
          <p:spPr>
            <a:xfrm>
              <a:off x="4821025" y="1348700"/>
              <a:ext cx="269400" cy="239700"/>
            </a:xfrm>
            <a:custGeom>
              <a:avLst/>
              <a:gdLst/>
              <a:ahLst/>
              <a:cxnLst/>
              <a:rect l="l" t="t" r="r" b="b"/>
              <a:pathLst>
                <a:path w="10776" h="9588" extrusionOk="0">
                  <a:moveTo>
                    <a:pt x="6590" y="7055"/>
                  </a:moveTo>
                  <a:lnTo>
                    <a:pt x="7029" y="8295"/>
                  </a:lnTo>
                  <a:lnTo>
                    <a:pt x="3747" y="8295"/>
                  </a:lnTo>
                  <a:lnTo>
                    <a:pt x="4186" y="7055"/>
                  </a:lnTo>
                  <a:close/>
                  <a:moveTo>
                    <a:pt x="465" y="0"/>
                  </a:moveTo>
                  <a:lnTo>
                    <a:pt x="362" y="26"/>
                  </a:lnTo>
                  <a:lnTo>
                    <a:pt x="284" y="52"/>
                  </a:lnTo>
                  <a:lnTo>
                    <a:pt x="207" y="78"/>
                  </a:lnTo>
                  <a:lnTo>
                    <a:pt x="129" y="155"/>
                  </a:lnTo>
                  <a:lnTo>
                    <a:pt x="78" y="207"/>
                  </a:lnTo>
                  <a:lnTo>
                    <a:pt x="26" y="310"/>
                  </a:lnTo>
                  <a:lnTo>
                    <a:pt x="0" y="388"/>
                  </a:lnTo>
                  <a:lnTo>
                    <a:pt x="0" y="491"/>
                  </a:lnTo>
                  <a:lnTo>
                    <a:pt x="0" y="6590"/>
                  </a:lnTo>
                  <a:lnTo>
                    <a:pt x="0" y="6693"/>
                  </a:lnTo>
                  <a:lnTo>
                    <a:pt x="26" y="6771"/>
                  </a:lnTo>
                  <a:lnTo>
                    <a:pt x="78" y="6848"/>
                  </a:lnTo>
                  <a:lnTo>
                    <a:pt x="129" y="6926"/>
                  </a:lnTo>
                  <a:lnTo>
                    <a:pt x="207" y="6977"/>
                  </a:lnTo>
                  <a:lnTo>
                    <a:pt x="284" y="7029"/>
                  </a:lnTo>
                  <a:lnTo>
                    <a:pt x="362" y="7055"/>
                  </a:lnTo>
                  <a:lnTo>
                    <a:pt x="3851" y="7055"/>
                  </a:lnTo>
                  <a:lnTo>
                    <a:pt x="3411" y="8295"/>
                  </a:lnTo>
                  <a:lnTo>
                    <a:pt x="2558" y="8295"/>
                  </a:lnTo>
                  <a:lnTo>
                    <a:pt x="2429" y="8347"/>
                  </a:lnTo>
                  <a:lnTo>
                    <a:pt x="2326" y="8399"/>
                  </a:lnTo>
                  <a:lnTo>
                    <a:pt x="2223" y="8476"/>
                  </a:lnTo>
                  <a:lnTo>
                    <a:pt x="2145" y="8580"/>
                  </a:lnTo>
                  <a:lnTo>
                    <a:pt x="2067" y="8709"/>
                  </a:lnTo>
                  <a:lnTo>
                    <a:pt x="2042" y="8838"/>
                  </a:lnTo>
                  <a:lnTo>
                    <a:pt x="2016" y="8967"/>
                  </a:lnTo>
                  <a:lnTo>
                    <a:pt x="2016" y="9226"/>
                  </a:lnTo>
                  <a:lnTo>
                    <a:pt x="2042" y="9381"/>
                  </a:lnTo>
                  <a:lnTo>
                    <a:pt x="2119" y="9484"/>
                  </a:lnTo>
                  <a:lnTo>
                    <a:pt x="2248" y="9562"/>
                  </a:lnTo>
                  <a:lnTo>
                    <a:pt x="2378" y="9587"/>
                  </a:lnTo>
                  <a:lnTo>
                    <a:pt x="6951" y="9587"/>
                  </a:lnTo>
                  <a:lnTo>
                    <a:pt x="7003" y="9562"/>
                  </a:lnTo>
                  <a:lnTo>
                    <a:pt x="7029" y="9510"/>
                  </a:lnTo>
                  <a:lnTo>
                    <a:pt x="7029" y="9432"/>
                  </a:lnTo>
                  <a:lnTo>
                    <a:pt x="7029" y="9381"/>
                  </a:lnTo>
                  <a:lnTo>
                    <a:pt x="7003" y="9329"/>
                  </a:lnTo>
                  <a:lnTo>
                    <a:pt x="6951" y="9303"/>
                  </a:lnTo>
                  <a:lnTo>
                    <a:pt x="6874" y="9277"/>
                  </a:lnTo>
                  <a:lnTo>
                    <a:pt x="2378" y="9277"/>
                  </a:lnTo>
                  <a:lnTo>
                    <a:pt x="2352" y="9251"/>
                  </a:lnTo>
                  <a:lnTo>
                    <a:pt x="2326" y="9226"/>
                  </a:lnTo>
                  <a:lnTo>
                    <a:pt x="2326" y="8967"/>
                  </a:lnTo>
                  <a:lnTo>
                    <a:pt x="2352" y="8812"/>
                  </a:lnTo>
                  <a:lnTo>
                    <a:pt x="2455" y="8709"/>
                  </a:lnTo>
                  <a:lnTo>
                    <a:pt x="2558" y="8631"/>
                  </a:lnTo>
                  <a:lnTo>
                    <a:pt x="2714" y="8605"/>
                  </a:lnTo>
                  <a:lnTo>
                    <a:pt x="8063" y="8605"/>
                  </a:lnTo>
                  <a:lnTo>
                    <a:pt x="8218" y="8631"/>
                  </a:lnTo>
                  <a:lnTo>
                    <a:pt x="8321" y="8709"/>
                  </a:lnTo>
                  <a:lnTo>
                    <a:pt x="8399" y="8812"/>
                  </a:lnTo>
                  <a:lnTo>
                    <a:pt x="8450" y="8967"/>
                  </a:lnTo>
                  <a:lnTo>
                    <a:pt x="8450" y="9226"/>
                  </a:lnTo>
                  <a:lnTo>
                    <a:pt x="8424" y="9251"/>
                  </a:lnTo>
                  <a:lnTo>
                    <a:pt x="8373" y="9277"/>
                  </a:lnTo>
                  <a:lnTo>
                    <a:pt x="7572" y="9277"/>
                  </a:lnTo>
                  <a:lnTo>
                    <a:pt x="7520" y="9303"/>
                  </a:lnTo>
                  <a:lnTo>
                    <a:pt x="7468" y="9329"/>
                  </a:lnTo>
                  <a:lnTo>
                    <a:pt x="7417" y="9381"/>
                  </a:lnTo>
                  <a:lnTo>
                    <a:pt x="7417" y="9432"/>
                  </a:lnTo>
                  <a:lnTo>
                    <a:pt x="7417" y="9510"/>
                  </a:lnTo>
                  <a:lnTo>
                    <a:pt x="7468" y="9562"/>
                  </a:lnTo>
                  <a:lnTo>
                    <a:pt x="7520" y="9587"/>
                  </a:lnTo>
                  <a:lnTo>
                    <a:pt x="8373" y="9587"/>
                  </a:lnTo>
                  <a:lnTo>
                    <a:pt x="8528" y="9562"/>
                  </a:lnTo>
                  <a:lnTo>
                    <a:pt x="8657" y="9484"/>
                  </a:lnTo>
                  <a:lnTo>
                    <a:pt x="8734" y="9381"/>
                  </a:lnTo>
                  <a:lnTo>
                    <a:pt x="8760" y="9226"/>
                  </a:lnTo>
                  <a:lnTo>
                    <a:pt x="8760" y="8967"/>
                  </a:lnTo>
                  <a:lnTo>
                    <a:pt x="8734" y="8838"/>
                  </a:lnTo>
                  <a:lnTo>
                    <a:pt x="8709" y="8709"/>
                  </a:lnTo>
                  <a:lnTo>
                    <a:pt x="8631" y="8580"/>
                  </a:lnTo>
                  <a:lnTo>
                    <a:pt x="8554" y="8476"/>
                  </a:lnTo>
                  <a:lnTo>
                    <a:pt x="8450" y="8399"/>
                  </a:lnTo>
                  <a:lnTo>
                    <a:pt x="8347" y="8347"/>
                  </a:lnTo>
                  <a:lnTo>
                    <a:pt x="8218" y="8295"/>
                  </a:lnTo>
                  <a:lnTo>
                    <a:pt x="7365" y="8295"/>
                  </a:lnTo>
                  <a:lnTo>
                    <a:pt x="6926" y="7055"/>
                  </a:lnTo>
                  <a:lnTo>
                    <a:pt x="10414" y="7055"/>
                  </a:lnTo>
                  <a:lnTo>
                    <a:pt x="10492" y="7029"/>
                  </a:lnTo>
                  <a:lnTo>
                    <a:pt x="10569" y="6977"/>
                  </a:lnTo>
                  <a:lnTo>
                    <a:pt x="10647" y="6926"/>
                  </a:lnTo>
                  <a:lnTo>
                    <a:pt x="10698" y="6848"/>
                  </a:lnTo>
                  <a:lnTo>
                    <a:pt x="10750" y="6771"/>
                  </a:lnTo>
                  <a:lnTo>
                    <a:pt x="10776" y="6693"/>
                  </a:lnTo>
                  <a:lnTo>
                    <a:pt x="10776" y="6590"/>
                  </a:lnTo>
                  <a:lnTo>
                    <a:pt x="10776" y="491"/>
                  </a:lnTo>
                  <a:lnTo>
                    <a:pt x="10776" y="388"/>
                  </a:lnTo>
                  <a:lnTo>
                    <a:pt x="10750" y="310"/>
                  </a:lnTo>
                  <a:lnTo>
                    <a:pt x="10698" y="207"/>
                  </a:lnTo>
                  <a:lnTo>
                    <a:pt x="10647" y="155"/>
                  </a:lnTo>
                  <a:lnTo>
                    <a:pt x="10569" y="78"/>
                  </a:lnTo>
                  <a:lnTo>
                    <a:pt x="10492" y="52"/>
                  </a:lnTo>
                  <a:lnTo>
                    <a:pt x="10414" y="26"/>
                  </a:lnTo>
                  <a:lnTo>
                    <a:pt x="10311" y="0"/>
                  </a:lnTo>
                  <a:lnTo>
                    <a:pt x="8709" y="0"/>
                  </a:lnTo>
                  <a:lnTo>
                    <a:pt x="8657" y="26"/>
                  </a:lnTo>
                  <a:lnTo>
                    <a:pt x="8605" y="52"/>
                  </a:lnTo>
                  <a:lnTo>
                    <a:pt x="8554" y="104"/>
                  </a:lnTo>
                  <a:lnTo>
                    <a:pt x="8554" y="155"/>
                  </a:lnTo>
                  <a:lnTo>
                    <a:pt x="8554" y="233"/>
                  </a:lnTo>
                  <a:lnTo>
                    <a:pt x="8605" y="285"/>
                  </a:lnTo>
                  <a:lnTo>
                    <a:pt x="8657" y="310"/>
                  </a:lnTo>
                  <a:lnTo>
                    <a:pt x="8709" y="336"/>
                  </a:lnTo>
                  <a:lnTo>
                    <a:pt x="10362" y="336"/>
                  </a:lnTo>
                  <a:lnTo>
                    <a:pt x="10414" y="362"/>
                  </a:lnTo>
                  <a:lnTo>
                    <a:pt x="10466" y="414"/>
                  </a:lnTo>
                  <a:lnTo>
                    <a:pt x="10466" y="491"/>
                  </a:lnTo>
                  <a:lnTo>
                    <a:pt x="10466" y="6590"/>
                  </a:lnTo>
                  <a:lnTo>
                    <a:pt x="10466" y="6641"/>
                  </a:lnTo>
                  <a:lnTo>
                    <a:pt x="10414" y="6693"/>
                  </a:lnTo>
                  <a:lnTo>
                    <a:pt x="10362" y="6719"/>
                  </a:lnTo>
                  <a:lnTo>
                    <a:pt x="10311" y="6745"/>
                  </a:lnTo>
                  <a:lnTo>
                    <a:pt x="465" y="6745"/>
                  </a:lnTo>
                  <a:lnTo>
                    <a:pt x="414" y="6719"/>
                  </a:lnTo>
                  <a:lnTo>
                    <a:pt x="362" y="6693"/>
                  </a:lnTo>
                  <a:lnTo>
                    <a:pt x="310" y="6641"/>
                  </a:lnTo>
                  <a:lnTo>
                    <a:pt x="310" y="6590"/>
                  </a:lnTo>
                  <a:lnTo>
                    <a:pt x="310" y="491"/>
                  </a:lnTo>
                  <a:lnTo>
                    <a:pt x="310" y="414"/>
                  </a:lnTo>
                  <a:lnTo>
                    <a:pt x="362" y="362"/>
                  </a:lnTo>
                  <a:lnTo>
                    <a:pt x="414" y="336"/>
                  </a:lnTo>
                  <a:lnTo>
                    <a:pt x="8011" y="336"/>
                  </a:lnTo>
                  <a:lnTo>
                    <a:pt x="8088" y="310"/>
                  </a:lnTo>
                  <a:lnTo>
                    <a:pt x="8140" y="285"/>
                  </a:lnTo>
                  <a:lnTo>
                    <a:pt x="8166" y="233"/>
                  </a:lnTo>
                  <a:lnTo>
                    <a:pt x="8166" y="155"/>
                  </a:lnTo>
                  <a:lnTo>
                    <a:pt x="8166" y="104"/>
                  </a:lnTo>
                  <a:lnTo>
                    <a:pt x="8140" y="52"/>
                  </a:lnTo>
                  <a:lnTo>
                    <a:pt x="8088" y="26"/>
                  </a:lnTo>
                  <a:lnTo>
                    <a:pt x="8011"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19" name="Google Shape;458;p41"/>
            <p:cNvSpPr/>
            <p:nvPr/>
          </p:nvSpPr>
          <p:spPr>
            <a:xfrm>
              <a:off x="4925675" y="1391325"/>
              <a:ext cx="60100" cy="91125"/>
            </a:xfrm>
            <a:custGeom>
              <a:avLst/>
              <a:gdLst/>
              <a:ahLst/>
              <a:cxnLst/>
              <a:rect l="l" t="t" r="r" b="b"/>
              <a:pathLst>
                <a:path w="2404" h="3645" extrusionOk="0">
                  <a:moveTo>
                    <a:pt x="1318" y="337"/>
                  </a:moveTo>
                  <a:lnTo>
                    <a:pt x="1422" y="363"/>
                  </a:lnTo>
                  <a:lnTo>
                    <a:pt x="1499" y="414"/>
                  </a:lnTo>
                  <a:lnTo>
                    <a:pt x="1603" y="492"/>
                  </a:lnTo>
                  <a:lnTo>
                    <a:pt x="1654" y="569"/>
                  </a:lnTo>
                  <a:lnTo>
                    <a:pt x="1706" y="673"/>
                  </a:lnTo>
                  <a:lnTo>
                    <a:pt x="1732" y="776"/>
                  </a:lnTo>
                  <a:lnTo>
                    <a:pt x="1758" y="879"/>
                  </a:lnTo>
                  <a:lnTo>
                    <a:pt x="1758" y="1086"/>
                  </a:lnTo>
                  <a:lnTo>
                    <a:pt x="646" y="1086"/>
                  </a:lnTo>
                  <a:lnTo>
                    <a:pt x="646" y="879"/>
                  </a:lnTo>
                  <a:lnTo>
                    <a:pt x="672" y="776"/>
                  </a:lnTo>
                  <a:lnTo>
                    <a:pt x="698" y="673"/>
                  </a:lnTo>
                  <a:lnTo>
                    <a:pt x="750" y="569"/>
                  </a:lnTo>
                  <a:lnTo>
                    <a:pt x="802" y="492"/>
                  </a:lnTo>
                  <a:lnTo>
                    <a:pt x="905" y="414"/>
                  </a:lnTo>
                  <a:lnTo>
                    <a:pt x="982" y="363"/>
                  </a:lnTo>
                  <a:lnTo>
                    <a:pt x="1086" y="337"/>
                  </a:lnTo>
                  <a:close/>
                  <a:moveTo>
                    <a:pt x="2068" y="1422"/>
                  </a:moveTo>
                  <a:lnTo>
                    <a:pt x="2068" y="2456"/>
                  </a:lnTo>
                  <a:lnTo>
                    <a:pt x="2068" y="2637"/>
                  </a:lnTo>
                  <a:lnTo>
                    <a:pt x="2016" y="2792"/>
                  </a:lnTo>
                  <a:lnTo>
                    <a:pt x="1939" y="2947"/>
                  </a:lnTo>
                  <a:lnTo>
                    <a:pt x="1809" y="3076"/>
                  </a:lnTo>
                  <a:lnTo>
                    <a:pt x="1680" y="3179"/>
                  </a:lnTo>
                  <a:lnTo>
                    <a:pt x="1551" y="3257"/>
                  </a:lnTo>
                  <a:lnTo>
                    <a:pt x="1370" y="3308"/>
                  </a:lnTo>
                  <a:lnTo>
                    <a:pt x="1189" y="3334"/>
                  </a:lnTo>
                  <a:lnTo>
                    <a:pt x="1034" y="3308"/>
                  </a:lnTo>
                  <a:lnTo>
                    <a:pt x="853" y="3257"/>
                  </a:lnTo>
                  <a:lnTo>
                    <a:pt x="698" y="3179"/>
                  </a:lnTo>
                  <a:lnTo>
                    <a:pt x="569" y="3076"/>
                  </a:lnTo>
                  <a:lnTo>
                    <a:pt x="466" y="2947"/>
                  </a:lnTo>
                  <a:lnTo>
                    <a:pt x="388" y="2792"/>
                  </a:lnTo>
                  <a:lnTo>
                    <a:pt x="336" y="2637"/>
                  </a:lnTo>
                  <a:lnTo>
                    <a:pt x="336" y="2456"/>
                  </a:lnTo>
                  <a:lnTo>
                    <a:pt x="336" y="1422"/>
                  </a:lnTo>
                  <a:close/>
                  <a:moveTo>
                    <a:pt x="1189" y="1"/>
                  </a:moveTo>
                  <a:lnTo>
                    <a:pt x="1034" y="27"/>
                  </a:lnTo>
                  <a:lnTo>
                    <a:pt x="853" y="78"/>
                  </a:lnTo>
                  <a:lnTo>
                    <a:pt x="724" y="156"/>
                  </a:lnTo>
                  <a:lnTo>
                    <a:pt x="595" y="259"/>
                  </a:lnTo>
                  <a:lnTo>
                    <a:pt x="491" y="388"/>
                  </a:lnTo>
                  <a:lnTo>
                    <a:pt x="388" y="544"/>
                  </a:lnTo>
                  <a:lnTo>
                    <a:pt x="362" y="699"/>
                  </a:lnTo>
                  <a:lnTo>
                    <a:pt x="336" y="879"/>
                  </a:lnTo>
                  <a:lnTo>
                    <a:pt x="336" y="1086"/>
                  </a:lnTo>
                  <a:lnTo>
                    <a:pt x="207" y="1112"/>
                  </a:lnTo>
                  <a:lnTo>
                    <a:pt x="104" y="1190"/>
                  </a:lnTo>
                  <a:lnTo>
                    <a:pt x="26" y="1293"/>
                  </a:lnTo>
                  <a:lnTo>
                    <a:pt x="0" y="1422"/>
                  </a:lnTo>
                  <a:lnTo>
                    <a:pt x="0" y="2456"/>
                  </a:lnTo>
                  <a:lnTo>
                    <a:pt x="26" y="2688"/>
                  </a:lnTo>
                  <a:lnTo>
                    <a:pt x="104" y="2921"/>
                  </a:lnTo>
                  <a:lnTo>
                    <a:pt x="207" y="3128"/>
                  </a:lnTo>
                  <a:lnTo>
                    <a:pt x="362" y="3308"/>
                  </a:lnTo>
                  <a:lnTo>
                    <a:pt x="543" y="3438"/>
                  </a:lnTo>
                  <a:lnTo>
                    <a:pt x="724" y="3567"/>
                  </a:lnTo>
                  <a:lnTo>
                    <a:pt x="957" y="3619"/>
                  </a:lnTo>
                  <a:lnTo>
                    <a:pt x="1189" y="3644"/>
                  </a:lnTo>
                  <a:lnTo>
                    <a:pt x="1448" y="3619"/>
                  </a:lnTo>
                  <a:lnTo>
                    <a:pt x="1654" y="3567"/>
                  </a:lnTo>
                  <a:lnTo>
                    <a:pt x="1861" y="3438"/>
                  </a:lnTo>
                  <a:lnTo>
                    <a:pt x="2042" y="3308"/>
                  </a:lnTo>
                  <a:lnTo>
                    <a:pt x="2197" y="3128"/>
                  </a:lnTo>
                  <a:lnTo>
                    <a:pt x="2300" y="2921"/>
                  </a:lnTo>
                  <a:lnTo>
                    <a:pt x="2378" y="2688"/>
                  </a:lnTo>
                  <a:lnTo>
                    <a:pt x="2404" y="2456"/>
                  </a:lnTo>
                  <a:lnTo>
                    <a:pt x="2404" y="1422"/>
                  </a:lnTo>
                  <a:lnTo>
                    <a:pt x="2378" y="1293"/>
                  </a:lnTo>
                  <a:lnTo>
                    <a:pt x="2300" y="1190"/>
                  </a:lnTo>
                  <a:lnTo>
                    <a:pt x="2197" y="1112"/>
                  </a:lnTo>
                  <a:lnTo>
                    <a:pt x="2068" y="1086"/>
                  </a:lnTo>
                  <a:lnTo>
                    <a:pt x="2068" y="879"/>
                  </a:lnTo>
                  <a:lnTo>
                    <a:pt x="2042" y="699"/>
                  </a:lnTo>
                  <a:lnTo>
                    <a:pt x="1990" y="544"/>
                  </a:lnTo>
                  <a:lnTo>
                    <a:pt x="1913" y="388"/>
                  </a:lnTo>
                  <a:lnTo>
                    <a:pt x="1809" y="259"/>
                  </a:lnTo>
                  <a:lnTo>
                    <a:pt x="1680" y="156"/>
                  </a:lnTo>
                  <a:lnTo>
                    <a:pt x="1551" y="78"/>
                  </a:lnTo>
                  <a:lnTo>
                    <a:pt x="1370" y="27"/>
                  </a:lnTo>
                  <a:lnTo>
                    <a:pt x="1189"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20" name="Google Shape;459;p41"/>
            <p:cNvSpPr/>
            <p:nvPr/>
          </p:nvSpPr>
          <p:spPr>
            <a:xfrm>
              <a:off x="4950225" y="1439775"/>
              <a:ext cx="11000" cy="18125"/>
            </a:xfrm>
            <a:custGeom>
              <a:avLst/>
              <a:gdLst/>
              <a:ahLst/>
              <a:cxnLst/>
              <a:rect l="l" t="t" r="r" b="b"/>
              <a:pathLst>
                <a:path w="440" h="725" extrusionOk="0">
                  <a:moveTo>
                    <a:pt x="155" y="1"/>
                  </a:moveTo>
                  <a:lnTo>
                    <a:pt x="78" y="53"/>
                  </a:lnTo>
                  <a:lnTo>
                    <a:pt x="26" y="130"/>
                  </a:lnTo>
                  <a:lnTo>
                    <a:pt x="0" y="208"/>
                  </a:lnTo>
                  <a:lnTo>
                    <a:pt x="0" y="285"/>
                  </a:lnTo>
                  <a:lnTo>
                    <a:pt x="26" y="337"/>
                  </a:lnTo>
                  <a:lnTo>
                    <a:pt x="104" y="414"/>
                  </a:lnTo>
                  <a:lnTo>
                    <a:pt x="0" y="699"/>
                  </a:lnTo>
                  <a:lnTo>
                    <a:pt x="0" y="724"/>
                  </a:lnTo>
                  <a:lnTo>
                    <a:pt x="440" y="724"/>
                  </a:lnTo>
                  <a:lnTo>
                    <a:pt x="440" y="699"/>
                  </a:lnTo>
                  <a:lnTo>
                    <a:pt x="336" y="414"/>
                  </a:lnTo>
                  <a:lnTo>
                    <a:pt x="388" y="363"/>
                  </a:lnTo>
                  <a:lnTo>
                    <a:pt x="414" y="311"/>
                  </a:lnTo>
                  <a:lnTo>
                    <a:pt x="440" y="259"/>
                  </a:lnTo>
                  <a:lnTo>
                    <a:pt x="440" y="182"/>
                  </a:lnTo>
                  <a:lnTo>
                    <a:pt x="414" y="104"/>
                  </a:lnTo>
                  <a:lnTo>
                    <a:pt x="362" y="53"/>
                  </a:lnTo>
                  <a:lnTo>
                    <a:pt x="311"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21" name="Google Shape;460;p41"/>
            <p:cNvSpPr/>
            <p:nvPr/>
          </p:nvSpPr>
          <p:spPr>
            <a:xfrm>
              <a:off x="4891425" y="1372600"/>
              <a:ext cx="128600" cy="129225"/>
            </a:xfrm>
            <a:custGeom>
              <a:avLst/>
              <a:gdLst/>
              <a:ahLst/>
              <a:cxnLst/>
              <a:rect l="l" t="t" r="r" b="b"/>
              <a:pathLst>
                <a:path w="5144" h="5169" extrusionOk="0">
                  <a:moveTo>
                    <a:pt x="2301" y="0"/>
                  </a:moveTo>
                  <a:lnTo>
                    <a:pt x="2042" y="52"/>
                  </a:lnTo>
                  <a:lnTo>
                    <a:pt x="1810" y="104"/>
                  </a:lnTo>
                  <a:lnTo>
                    <a:pt x="1577" y="207"/>
                  </a:lnTo>
                  <a:lnTo>
                    <a:pt x="1345" y="311"/>
                  </a:lnTo>
                  <a:lnTo>
                    <a:pt x="1138" y="440"/>
                  </a:lnTo>
                  <a:lnTo>
                    <a:pt x="931" y="595"/>
                  </a:lnTo>
                  <a:lnTo>
                    <a:pt x="750" y="750"/>
                  </a:lnTo>
                  <a:lnTo>
                    <a:pt x="569" y="931"/>
                  </a:lnTo>
                  <a:lnTo>
                    <a:pt x="440" y="1137"/>
                  </a:lnTo>
                  <a:lnTo>
                    <a:pt x="311" y="1344"/>
                  </a:lnTo>
                  <a:lnTo>
                    <a:pt x="208" y="1577"/>
                  </a:lnTo>
                  <a:lnTo>
                    <a:pt x="104" y="1809"/>
                  </a:lnTo>
                  <a:lnTo>
                    <a:pt x="53" y="2068"/>
                  </a:lnTo>
                  <a:lnTo>
                    <a:pt x="1" y="2326"/>
                  </a:lnTo>
                  <a:lnTo>
                    <a:pt x="1" y="2585"/>
                  </a:lnTo>
                  <a:lnTo>
                    <a:pt x="1" y="2791"/>
                  </a:lnTo>
                  <a:lnTo>
                    <a:pt x="27" y="2972"/>
                  </a:lnTo>
                  <a:lnTo>
                    <a:pt x="53" y="3179"/>
                  </a:lnTo>
                  <a:lnTo>
                    <a:pt x="104" y="3360"/>
                  </a:lnTo>
                  <a:lnTo>
                    <a:pt x="182" y="3567"/>
                  </a:lnTo>
                  <a:lnTo>
                    <a:pt x="259" y="3747"/>
                  </a:lnTo>
                  <a:lnTo>
                    <a:pt x="363" y="3902"/>
                  </a:lnTo>
                  <a:lnTo>
                    <a:pt x="466" y="4083"/>
                  </a:lnTo>
                  <a:lnTo>
                    <a:pt x="518" y="4135"/>
                  </a:lnTo>
                  <a:lnTo>
                    <a:pt x="647" y="4135"/>
                  </a:lnTo>
                  <a:lnTo>
                    <a:pt x="699" y="4109"/>
                  </a:lnTo>
                  <a:lnTo>
                    <a:pt x="750" y="4083"/>
                  </a:lnTo>
                  <a:lnTo>
                    <a:pt x="750" y="4006"/>
                  </a:lnTo>
                  <a:lnTo>
                    <a:pt x="750" y="3954"/>
                  </a:lnTo>
                  <a:lnTo>
                    <a:pt x="724" y="3902"/>
                  </a:lnTo>
                  <a:lnTo>
                    <a:pt x="544" y="3592"/>
                  </a:lnTo>
                  <a:lnTo>
                    <a:pt x="414" y="3282"/>
                  </a:lnTo>
                  <a:lnTo>
                    <a:pt x="337" y="2920"/>
                  </a:lnTo>
                  <a:lnTo>
                    <a:pt x="311" y="2585"/>
                  </a:lnTo>
                  <a:lnTo>
                    <a:pt x="311" y="2352"/>
                  </a:lnTo>
                  <a:lnTo>
                    <a:pt x="363" y="2119"/>
                  </a:lnTo>
                  <a:lnTo>
                    <a:pt x="414" y="1913"/>
                  </a:lnTo>
                  <a:lnTo>
                    <a:pt x="492" y="1706"/>
                  </a:lnTo>
                  <a:lnTo>
                    <a:pt x="569" y="1499"/>
                  </a:lnTo>
                  <a:lnTo>
                    <a:pt x="699" y="1318"/>
                  </a:lnTo>
                  <a:lnTo>
                    <a:pt x="828" y="1137"/>
                  </a:lnTo>
                  <a:lnTo>
                    <a:pt x="983" y="982"/>
                  </a:lnTo>
                  <a:lnTo>
                    <a:pt x="1138" y="827"/>
                  </a:lnTo>
                  <a:lnTo>
                    <a:pt x="1319" y="698"/>
                  </a:lnTo>
                  <a:lnTo>
                    <a:pt x="1500" y="595"/>
                  </a:lnTo>
                  <a:lnTo>
                    <a:pt x="1681" y="491"/>
                  </a:lnTo>
                  <a:lnTo>
                    <a:pt x="1887" y="414"/>
                  </a:lnTo>
                  <a:lnTo>
                    <a:pt x="2120" y="362"/>
                  </a:lnTo>
                  <a:lnTo>
                    <a:pt x="2352" y="336"/>
                  </a:lnTo>
                  <a:lnTo>
                    <a:pt x="2559" y="311"/>
                  </a:lnTo>
                  <a:lnTo>
                    <a:pt x="2792" y="336"/>
                  </a:lnTo>
                  <a:lnTo>
                    <a:pt x="3024" y="362"/>
                  </a:lnTo>
                  <a:lnTo>
                    <a:pt x="3231" y="414"/>
                  </a:lnTo>
                  <a:lnTo>
                    <a:pt x="3438" y="491"/>
                  </a:lnTo>
                  <a:lnTo>
                    <a:pt x="3644" y="595"/>
                  </a:lnTo>
                  <a:lnTo>
                    <a:pt x="3825" y="698"/>
                  </a:lnTo>
                  <a:lnTo>
                    <a:pt x="4006" y="827"/>
                  </a:lnTo>
                  <a:lnTo>
                    <a:pt x="4161" y="982"/>
                  </a:lnTo>
                  <a:lnTo>
                    <a:pt x="4316" y="1137"/>
                  </a:lnTo>
                  <a:lnTo>
                    <a:pt x="4446" y="1318"/>
                  </a:lnTo>
                  <a:lnTo>
                    <a:pt x="4549" y="1499"/>
                  </a:lnTo>
                  <a:lnTo>
                    <a:pt x="4652" y="1706"/>
                  </a:lnTo>
                  <a:lnTo>
                    <a:pt x="4730" y="1913"/>
                  </a:lnTo>
                  <a:lnTo>
                    <a:pt x="4781" y="2119"/>
                  </a:lnTo>
                  <a:lnTo>
                    <a:pt x="4833" y="2352"/>
                  </a:lnTo>
                  <a:lnTo>
                    <a:pt x="4833" y="2585"/>
                  </a:lnTo>
                  <a:lnTo>
                    <a:pt x="4833" y="2817"/>
                  </a:lnTo>
                  <a:lnTo>
                    <a:pt x="4781" y="3024"/>
                  </a:lnTo>
                  <a:lnTo>
                    <a:pt x="4730" y="3256"/>
                  </a:lnTo>
                  <a:lnTo>
                    <a:pt x="4652" y="3463"/>
                  </a:lnTo>
                  <a:lnTo>
                    <a:pt x="4549" y="3644"/>
                  </a:lnTo>
                  <a:lnTo>
                    <a:pt x="4446" y="3851"/>
                  </a:lnTo>
                  <a:lnTo>
                    <a:pt x="4316" y="4006"/>
                  </a:lnTo>
                  <a:lnTo>
                    <a:pt x="4161" y="4187"/>
                  </a:lnTo>
                  <a:lnTo>
                    <a:pt x="4006" y="4316"/>
                  </a:lnTo>
                  <a:lnTo>
                    <a:pt x="3825" y="4445"/>
                  </a:lnTo>
                  <a:lnTo>
                    <a:pt x="3644" y="4574"/>
                  </a:lnTo>
                  <a:lnTo>
                    <a:pt x="3438" y="4652"/>
                  </a:lnTo>
                  <a:lnTo>
                    <a:pt x="3231" y="4729"/>
                  </a:lnTo>
                  <a:lnTo>
                    <a:pt x="3024" y="4807"/>
                  </a:lnTo>
                  <a:lnTo>
                    <a:pt x="2792" y="4833"/>
                  </a:lnTo>
                  <a:lnTo>
                    <a:pt x="2378" y="4833"/>
                  </a:lnTo>
                  <a:lnTo>
                    <a:pt x="2197" y="4807"/>
                  </a:lnTo>
                  <a:lnTo>
                    <a:pt x="2016" y="4781"/>
                  </a:lnTo>
                  <a:lnTo>
                    <a:pt x="1836" y="4729"/>
                  </a:lnTo>
                  <a:lnTo>
                    <a:pt x="1655" y="4652"/>
                  </a:lnTo>
                  <a:lnTo>
                    <a:pt x="1500" y="4574"/>
                  </a:lnTo>
                  <a:lnTo>
                    <a:pt x="1345" y="4471"/>
                  </a:lnTo>
                  <a:lnTo>
                    <a:pt x="1190" y="4368"/>
                  </a:lnTo>
                  <a:lnTo>
                    <a:pt x="1112" y="4342"/>
                  </a:lnTo>
                  <a:lnTo>
                    <a:pt x="1009" y="4342"/>
                  </a:lnTo>
                  <a:lnTo>
                    <a:pt x="957" y="4393"/>
                  </a:lnTo>
                  <a:lnTo>
                    <a:pt x="931" y="4445"/>
                  </a:lnTo>
                  <a:lnTo>
                    <a:pt x="931" y="4497"/>
                  </a:lnTo>
                  <a:lnTo>
                    <a:pt x="957" y="4574"/>
                  </a:lnTo>
                  <a:lnTo>
                    <a:pt x="983" y="4600"/>
                  </a:lnTo>
                  <a:lnTo>
                    <a:pt x="1164" y="4729"/>
                  </a:lnTo>
                  <a:lnTo>
                    <a:pt x="1345" y="4859"/>
                  </a:lnTo>
                  <a:lnTo>
                    <a:pt x="1525" y="4936"/>
                  </a:lnTo>
                  <a:lnTo>
                    <a:pt x="1732" y="5014"/>
                  </a:lnTo>
                  <a:lnTo>
                    <a:pt x="1939" y="5091"/>
                  </a:lnTo>
                  <a:lnTo>
                    <a:pt x="2146" y="5117"/>
                  </a:lnTo>
                  <a:lnTo>
                    <a:pt x="2352" y="5143"/>
                  </a:lnTo>
                  <a:lnTo>
                    <a:pt x="2559" y="5169"/>
                  </a:lnTo>
                  <a:lnTo>
                    <a:pt x="2843" y="5143"/>
                  </a:lnTo>
                  <a:lnTo>
                    <a:pt x="3102" y="5117"/>
                  </a:lnTo>
                  <a:lnTo>
                    <a:pt x="3334" y="5039"/>
                  </a:lnTo>
                  <a:lnTo>
                    <a:pt x="3567" y="4962"/>
                  </a:lnTo>
                  <a:lnTo>
                    <a:pt x="3800" y="4833"/>
                  </a:lnTo>
                  <a:lnTo>
                    <a:pt x="4006" y="4704"/>
                  </a:lnTo>
                  <a:lnTo>
                    <a:pt x="4213" y="4574"/>
                  </a:lnTo>
                  <a:lnTo>
                    <a:pt x="4394" y="4393"/>
                  </a:lnTo>
                  <a:lnTo>
                    <a:pt x="4549" y="4213"/>
                  </a:lnTo>
                  <a:lnTo>
                    <a:pt x="4704" y="4032"/>
                  </a:lnTo>
                  <a:lnTo>
                    <a:pt x="4833" y="3799"/>
                  </a:lnTo>
                  <a:lnTo>
                    <a:pt x="4937" y="3592"/>
                  </a:lnTo>
                  <a:lnTo>
                    <a:pt x="5040" y="3334"/>
                  </a:lnTo>
                  <a:lnTo>
                    <a:pt x="5092" y="3101"/>
                  </a:lnTo>
                  <a:lnTo>
                    <a:pt x="5143" y="2843"/>
                  </a:lnTo>
                  <a:lnTo>
                    <a:pt x="5143" y="2585"/>
                  </a:lnTo>
                  <a:lnTo>
                    <a:pt x="5143" y="2326"/>
                  </a:lnTo>
                  <a:lnTo>
                    <a:pt x="5092" y="2068"/>
                  </a:lnTo>
                  <a:lnTo>
                    <a:pt x="5040" y="1809"/>
                  </a:lnTo>
                  <a:lnTo>
                    <a:pt x="4937" y="1577"/>
                  </a:lnTo>
                  <a:lnTo>
                    <a:pt x="4833" y="1344"/>
                  </a:lnTo>
                  <a:lnTo>
                    <a:pt x="4704" y="1137"/>
                  </a:lnTo>
                  <a:lnTo>
                    <a:pt x="4549" y="931"/>
                  </a:lnTo>
                  <a:lnTo>
                    <a:pt x="4394" y="750"/>
                  </a:lnTo>
                  <a:lnTo>
                    <a:pt x="4213" y="595"/>
                  </a:lnTo>
                  <a:lnTo>
                    <a:pt x="4006" y="440"/>
                  </a:lnTo>
                  <a:lnTo>
                    <a:pt x="3800" y="311"/>
                  </a:lnTo>
                  <a:lnTo>
                    <a:pt x="3567" y="207"/>
                  </a:lnTo>
                  <a:lnTo>
                    <a:pt x="3334" y="104"/>
                  </a:lnTo>
                  <a:lnTo>
                    <a:pt x="3102" y="52"/>
                  </a:lnTo>
                  <a:lnTo>
                    <a:pt x="2843"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22" name="Google Shape;461;p41"/>
            <p:cNvSpPr/>
            <p:nvPr/>
          </p:nvSpPr>
          <p:spPr>
            <a:xfrm>
              <a:off x="5027750" y="1396500"/>
              <a:ext cx="40725" cy="80775"/>
            </a:xfrm>
            <a:custGeom>
              <a:avLst/>
              <a:gdLst/>
              <a:ahLst/>
              <a:cxnLst/>
              <a:rect l="l" t="t" r="r" b="b"/>
              <a:pathLst>
                <a:path w="1629" h="3231" extrusionOk="0">
                  <a:moveTo>
                    <a:pt x="801" y="362"/>
                  </a:moveTo>
                  <a:lnTo>
                    <a:pt x="1241" y="957"/>
                  </a:lnTo>
                  <a:lnTo>
                    <a:pt x="1086" y="957"/>
                  </a:lnTo>
                  <a:lnTo>
                    <a:pt x="1034" y="983"/>
                  </a:lnTo>
                  <a:lnTo>
                    <a:pt x="1008" y="1034"/>
                  </a:lnTo>
                  <a:lnTo>
                    <a:pt x="982" y="1112"/>
                  </a:lnTo>
                  <a:lnTo>
                    <a:pt x="982" y="2921"/>
                  </a:lnTo>
                  <a:lnTo>
                    <a:pt x="621" y="2921"/>
                  </a:lnTo>
                  <a:lnTo>
                    <a:pt x="621" y="1112"/>
                  </a:lnTo>
                  <a:lnTo>
                    <a:pt x="595" y="1034"/>
                  </a:lnTo>
                  <a:lnTo>
                    <a:pt x="569" y="983"/>
                  </a:lnTo>
                  <a:lnTo>
                    <a:pt x="517" y="957"/>
                  </a:lnTo>
                  <a:lnTo>
                    <a:pt x="362" y="957"/>
                  </a:lnTo>
                  <a:lnTo>
                    <a:pt x="801" y="362"/>
                  </a:lnTo>
                  <a:close/>
                  <a:moveTo>
                    <a:pt x="801" y="1"/>
                  </a:moveTo>
                  <a:lnTo>
                    <a:pt x="698" y="26"/>
                  </a:lnTo>
                  <a:lnTo>
                    <a:pt x="595" y="104"/>
                  </a:lnTo>
                  <a:lnTo>
                    <a:pt x="26" y="853"/>
                  </a:lnTo>
                  <a:lnTo>
                    <a:pt x="0" y="905"/>
                  </a:lnTo>
                  <a:lnTo>
                    <a:pt x="0" y="983"/>
                  </a:lnTo>
                  <a:lnTo>
                    <a:pt x="0" y="1060"/>
                  </a:lnTo>
                  <a:lnTo>
                    <a:pt x="26" y="1112"/>
                  </a:lnTo>
                  <a:lnTo>
                    <a:pt x="52" y="1189"/>
                  </a:lnTo>
                  <a:lnTo>
                    <a:pt x="104" y="1215"/>
                  </a:lnTo>
                  <a:lnTo>
                    <a:pt x="181" y="1241"/>
                  </a:lnTo>
                  <a:lnTo>
                    <a:pt x="233" y="1267"/>
                  </a:lnTo>
                  <a:lnTo>
                    <a:pt x="310" y="1267"/>
                  </a:lnTo>
                  <a:lnTo>
                    <a:pt x="310" y="2972"/>
                  </a:lnTo>
                  <a:lnTo>
                    <a:pt x="310" y="3076"/>
                  </a:lnTo>
                  <a:lnTo>
                    <a:pt x="362" y="3153"/>
                  </a:lnTo>
                  <a:lnTo>
                    <a:pt x="465" y="3231"/>
                  </a:lnTo>
                  <a:lnTo>
                    <a:pt x="1137" y="3231"/>
                  </a:lnTo>
                  <a:lnTo>
                    <a:pt x="1241" y="3153"/>
                  </a:lnTo>
                  <a:lnTo>
                    <a:pt x="1292" y="3076"/>
                  </a:lnTo>
                  <a:lnTo>
                    <a:pt x="1318" y="2972"/>
                  </a:lnTo>
                  <a:lnTo>
                    <a:pt x="1318" y="1267"/>
                  </a:lnTo>
                  <a:lnTo>
                    <a:pt x="1370" y="1267"/>
                  </a:lnTo>
                  <a:lnTo>
                    <a:pt x="1422" y="1241"/>
                  </a:lnTo>
                  <a:lnTo>
                    <a:pt x="1499" y="1215"/>
                  </a:lnTo>
                  <a:lnTo>
                    <a:pt x="1551" y="1189"/>
                  </a:lnTo>
                  <a:lnTo>
                    <a:pt x="1602" y="1112"/>
                  </a:lnTo>
                  <a:lnTo>
                    <a:pt x="1602" y="1060"/>
                  </a:lnTo>
                  <a:lnTo>
                    <a:pt x="1628" y="983"/>
                  </a:lnTo>
                  <a:lnTo>
                    <a:pt x="1602" y="905"/>
                  </a:lnTo>
                  <a:lnTo>
                    <a:pt x="1577" y="853"/>
                  </a:lnTo>
                  <a:lnTo>
                    <a:pt x="1008" y="104"/>
                  </a:lnTo>
                  <a:lnTo>
                    <a:pt x="905" y="26"/>
                  </a:lnTo>
                  <a:lnTo>
                    <a:pt x="801"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23" name="Google Shape;462;p41"/>
            <p:cNvSpPr/>
            <p:nvPr/>
          </p:nvSpPr>
          <p:spPr>
            <a:xfrm>
              <a:off x="4842975" y="1396500"/>
              <a:ext cx="40725" cy="80775"/>
            </a:xfrm>
            <a:custGeom>
              <a:avLst/>
              <a:gdLst/>
              <a:ahLst/>
              <a:cxnLst/>
              <a:rect l="l" t="t" r="r" b="b"/>
              <a:pathLst>
                <a:path w="1629" h="3231" extrusionOk="0">
                  <a:moveTo>
                    <a:pt x="1009" y="311"/>
                  </a:moveTo>
                  <a:lnTo>
                    <a:pt x="1009" y="2145"/>
                  </a:lnTo>
                  <a:lnTo>
                    <a:pt x="1034" y="2197"/>
                  </a:lnTo>
                  <a:lnTo>
                    <a:pt x="1060" y="2249"/>
                  </a:lnTo>
                  <a:lnTo>
                    <a:pt x="1112" y="2275"/>
                  </a:lnTo>
                  <a:lnTo>
                    <a:pt x="1164" y="2300"/>
                  </a:lnTo>
                  <a:lnTo>
                    <a:pt x="1267" y="2300"/>
                  </a:lnTo>
                  <a:lnTo>
                    <a:pt x="828" y="2895"/>
                  </a:lnTo>
                  <a:lnTo>
                    <a:pt x="388" y="2300"/>
                  </a:lnTo>
                  <a:lnTo>
                    <a:pt x="466" y="2300"/>
                  </a:lnTo>
                  <a:lnTo>
                    <a:pt x="543" y="2275"/>
                  </a:lnTo>
                  <a:lnTo>
                    <a:pt x="595" y="2249"/>
                  </a:lnTo>
                  <a:lnTo>
                    <a:pt x="621" y="2197"/>
                  </a:lnTo>
                  <a:lnTo>
                    <a:pt x="647" y="2145"/>
                  </a:lnTo>
                  <a:lnTo>
                    <a:pt x="647" y="311"/>
                  </a:lnTo>
                  <a:close/>
                  <a:moveTo>
                    <a:pt x="569" y="1"/>
                  </a:moveTo>
                  <a:lnTo>
                    <a:pt x="466" y="26"/>
                  </a:lnTo>
                  <a:lnTo>
                    <a:pt x="388" y="78"/>
                  </a:lnTo>
                  <a:lnTo>
                    <a:pt x="337" y="156"/>
                  </a:lnTo>
                  <a:lnTo>
                    <a:pt x="311" y="259"/>
                  </a:lnTo>
                  <a:lnTo>
                    <a:pt x="311" y="1990"/>
                  </a:lnTo>
                  <a:lnTo>
                    <a:pt x="182" y="1990"/>
                  </a:lnTo>
                  <a:lnTo>
                    <a:pt x="130" y="2016"/>
                  </a:lnTo>
                  <a:lnTo>
                    <a:pt x="78" y="2068"/>
                  </a:lnTo>
                  <a:lnTo>
                    <a:pt x="27" y="2120"/>
                  </a:lnTo>
                  <a:lnTo>
                    <a:pt x="1" y="2197"/>
                  </a:lnTo>
                  <a:lnTo>
                    <a:pt x="1" y="2275"/>
                  </a:lnTo>
                  <a:lnTo>
                    <a:pt x="27" y="2326"/>
                  </a:lnTo>
                  <a:lnTo>
                    <a:pt x="52" y="2404"/>
                  </a:lnTo>
                  <a:lnTo>
                    <a:pt x="621" y="3127"/>
                  </a:lnTo>
                  <a:lnTo>
                    <a:pt x="699" y="3205"/>
                  </a:lnTo>
                  <a:lnTo>
                    <a:pt x="828" y="3231"/>
                  </a:lnTo>
                  <a:lnTo>
                    <a:pt x="931" y="3205"/>
                  </a:lnTo>
                  <a:lnTo>
                    <a:pt x="1034" y="3127"/>
                  </a:lnTo>
                  <a:lnTo>
                    <a:pt x="1577" y="2404"/>
                  </a:lnTo>
                  <a:lnTo>
                    <a:pt x="1629" y="2326"/>
                  </a:lnTo>
                  <a:lnTo>
                    <a:pt x="1629" y="2275"/>
                  </a:lnTo>
                  <a:lnTo>
                    <a:pt x="1629" y="2197"/>
                  </a:lnTo>
                  <a:lnTo>
                    <a:pt x="1603" y="2120"/>
                  </a:lnTo>
                  <a:lnTo>
                    <a:pt x="1577" y="2068"/>
                  </a:lnTo>
                  <a:lnTo>
                    <a:pt x="1525" y="2016"/>
                  </a:lnTo>
                  <a:lnTo>
                    <a:pt x="1448" y="1990"/>
                  </a:lnTo>
                  <a:lnTo>
                    <a:pt x="1319" y="1990"/>
                  </a:lnTo>
                  <a:lnTo>
                    <a:pt x="1319" y="259"/>
                  </a:lnTo>
                  <a:lnTo>
                    <a:pt x="1319" y="156"/>
                  </a:lnTo>
                  <a:lnTo>
                    <a:pt x="1241" y="78"/>
                  </a:lnTo>
                  <a:lnTo>
                    <a:pt x="1164" y="26"/>
                  </a:lnTo>
                  <a:lnTo>
                    <a:pt x="1060"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grpSp>
      <p:grpSp>
        <p:nvGrpSpPr>
          <p:cNvPr id="24" name="Google Shape;463;p41"/>
          <p:cNvGrpSpPr/>
          <p:nvPr/>
        </p:nvGrpSpPr>
        <p:grpSpPr>
          <a:xfrm>
            <a:off x="6666354" y="4313216"/>
            <a:ext cx="385668" cy="331256"/>
            <a:chOff x="5584625" y="1352575"/>
            <a:chExt cx="270050" cy="231950"/>
          </a:xfrm>
        </p:grpSpPr>
        <p:sp>
          <p:nvSpPr>
            <p:cNvPr id="25" name="Google Shape;464;p41"/>
            <p:cNvSpPr/>
            <p:nvPr/>
          </p:nvSpPr>
          <p:spPr>
            <a:xfrm>
              <a:off x="5584625" y="1352575"/>
              <a:ext cx="270050" cy="231950"/>
            </a:xfrm>
            <a:custGeom>
              <a:avLst/>
              <a:gdLst/>
              <a:ahLst/>
              <a:cxnLst/>
              <a:rect l="l" t="t" r="r" b="b"/>
              <a:pathLst>
                <a:path w="10802" h="9278" extrusionOk="0">
                  <a:moveTo>
                    <a:pt x="8244" y="2688"/>
                  </a:moveTo>
                  <a:lnTo>
                    <a:pt x="8321" y="2765"/>
                  </a:lnTo>
                  <a:lnTo>
                    <a:pt x="8373" y="2843"/>
                  </a:lnTo>
                  <a:lnTo>
                    <a:pt x="8399" y="2946"/>
                  </a:lnTo>
                  <a:lnTo>
                    <a:pt x="8373" y="3024"/>
                  </a:lnTo>
                  <a:lnTo>
                    <a:pt x="8321" y="3127"/>
                  </a:lnTo>
                  <a:lnTo>
                    <a:pt x="8244" y="3179"/>
                  </a:lnTo>
                  <a:lnTo>
                    <a:pt x="2559" y="3179"/>
                  </a:lnTo>
                  <a:lnTo>
                    <a:pt x="2481" y="3127"/>
                  </a:lnTo>
                  <a:lnTo>
                    <a:pt x="2404" y="3024"/>
                  </a:lnTo>
                  <a:lnTo>
                    <a:pt x="2404" y="2946"/>
                  </a:lnTo>
                  <a:lnTo>
                    <a:pt x="2404" y="2843"/>
                  </a:lnTo>
                  <a:lnTo>
                    <a:pt x="2481" y="2765"/>
                  </a:lnTo>
                  <a:lnTo>
                    <a:pt x="2559" y="2688"/>
                  </a:lnTo>
                  <a:close/>
                  <a:moveTo>
                    <a:pt x="9691" y="1964"/>
                  </a:moveTo>
                  <a:lnTo>
                    <a:pt x="9742" y="1990"/>
                  </a:lnTo>
                  <a:lnTo>
                    <a:pt x="9794" y="2016"/>
                  </a:lnTo>
                  <a:lnTo>
                    <a:pt x="9820" y="2068"/>
                  </a:lnTo>
                  <a:lnTo>
                    <a:pt x="9846" y="2119"/>
                  </a:lnTo>
                  <a:lnTo>
                    <a:pt x="9846" y="3954"/>
                  </a:lnTo>
                  <a:lnTo>
                    <a:pt x="7856" y="3954"/>
                  </a:lnTo>
                  <a:lnTo>
                    <a:pt x="7778" y="3980"/>
                  </a:lnTo>
                  <a:lnTo>
                    <a:pt x="7727" y="4006"/>
                  </a:lnTo>
                  <a:lnTo>
                    <a:pt x="7701" y="4057"/>
                  </a:lnTo>
                  <a:lnTo>
                    <a:pt x="7701" y="4109"/>
                  </a:lnTo>
                  <a:lnTo>
                    <a:pt x="7701" y="4187"/>
                  </a:lnTo>
                  <a:lnTo>
                    <a:pt x="7727" y="4238"/>
                  </a:lnTo>
                  <a:lnTo>
                    <a:pt x="7778" y="4264"/>
                  </a:lnTo>
                  <a:lnTo>
                    <a:pt x="9846" y="4264"/>
                  </a:lnTo>
                  <a:lnTo>
                    <a:pt x="9846" y="6176"/>
                  </a:lnTo>
                  <a:lnTo>
                    <a:pt x="5944" y="6176"/>
                  </a:lnTo>
                  <a:lnTo>
                    <a:pt x="5918" y="6151"/>
                  </a:lnTo>
                  <a:lnTo>
                    <a:pt x="5711" y="5815"/>
                  </a:lnTo>
                  <a:lnTo>
                    <a:pt x="5659" y="5737"/>
                  </a:lnTo>
                  <a:lnTo>
                    <a:pt x="5582" y="5685"/>
                  </a:lnTo>
                  <a:lnTo>
                    <a:pt x="5504" y="5660"/>
                  </a:lnTo>
                  <a:lnTo>
                    <a:pt x="5401" y="5634"/>
                  </a:lnTo>
                  <a:lnTo>
                    <a:pt x="5298" y="5660"/>
                  </a:lnTo>
                  <a:lnTo>
                    <a:pt x="5220" y="5685"/>
                  </a:lnTo>
                  <a:lnTo>
                    <a:pt x="5143" y="5737"/>
                  </a:lnTo>
                  <a:lnTo>
                    <a:pt x="5065" y="5815"/>
                  </a:lnTo>
                  <a:lnTo>
                    <a:pt x="4884" y="6151"/>
                  </a:lnTo>
                  <a:lnTo>
                    <a:pt x="4833" y="6176"/>
                  </a:lnTo>
                  <a:lnTo>
                    <a:pt x="956" y="6176"/>
                  </a:lnTo>
                  <a:lnTo>
                    <a:pt x="956" y="4264"/>
                  </a:lnTo>
                  <a:lnTo>
                    <a:pt x="7210" y="4264"/>
                  </a:lnTo>
                  <a:lnTo>
                    <a:pt x="7262" y="4238"/>
                  </a:lnTo>
                  <a:lnTo>
                    <a:pt x="7313" y="4187"/>
                  </a:lnTo>
                  <a:lnTo>
                    <a:pt x="7313" y="4109"/>
                  </a:lnTo>
                  <a:lnTo>
                    <a:pt x="7313" y="4057"/>
                  </a:lnTo>
                  <a:lnTo>
                    <a:pt x="7262" y="4006"/>
                  </a:lnTo>
                  <a:lnTo>
                    <a:pt x="7210" y="3980"/>
                  </a:lnTo>
                  <a:lnTo>
                    <a:pt x="7158" y="3954"/>
                  </a:lnTo>
                  <a:lnTo>
                    <a:pt x="956" y="3954"/>
                  </a:lnTo>
                  <a:lnTo>
                    <a:pt x="956" y="2119"/>
                  </a:lnTo>
                  <a:lnTo>
                    <a:pt x="956" y="2068"/>
                  </a:lnTo>
                  <a:lnTo>
                    <a:pt x="1008" y="2016"/>
                  </a:lnTo>
                  <a:lnTo>
                    <a:pt x="1060" y="1990"/>
                  </a:lnTo>
                  <a:lnTo>
                    <a:pt x="1111" y="1964"/>
                  </a:lnTo>
                  <a:lnTo>
                    <a:pt x="3334" y="1964"/>
                  </a:lnTo>
                  <a:lnTo>
                    <a:pt x="3334" y="2352"/>
                  </a:lnTo>
                  <a:lnTo>
                    <a:pt x="2662" y="2352"/>
                  </a:lnTo>
                  <a:lnTo>
                    <a:pt x="2533" y="2378"/>
                  </a:lnTo>
                  <a:lnTo>
                    <a:pt x="2429" y="2404"/>
                  </a:lnTo>
                  <a:lnTo>
                    <a:pt x="2326" y="2455"/>
                  </a:lnTo>
                  <a:lnTo>
                    <a:pt x="2248" y="2533"/>
                  </a:lnTo>
                  <a:lnTo>
                    <a:pt x="2171" y="2610"/>
                  </a:lnTo>
                  <a:lnTo>
                    <a:pt x="2119" y="2714"/>
                  </a:lnTo>
                  <a:lnTo>
                    <a:pt x="2093" y="2817"/>
                  </a:lnTo>
                  <a:lnTo>
                    <a:pt x="2068" y="2946"/>
                  </a:lnTo>
                  <a:lnTo>
                    <a:pt x="2093" y="3050"/>
                  </a:lnTo>
                  <a:lnTo>
                    <a:pt x="2119" y="3153"/>
                  </a:lnTo>
                  <a:lnTo>
                    <a:pt x="2171" y="3256"/>
                  </a:lnTo>
                  <a:lnTo>
                    <a:pt x="2248" y="3334"/>
                  </a:lnTo>
                  <a:lnTo>
                    <a:pt x="2326" y="3411"/>
                  </a:lnTo>
                  <a:lnTo>
                    <a:pt x="2429" y="3463"/>
                  </a:lnTo>
                  <a:lnTo>
                    <a:pt x="2533" y="3489"/>
                  </a:lnTo>
                  <a:lnTo>
                    <a:pt x="2662" y="3515"/>
                  </a:lnTo>
                  <a:lnTo>
                    <a:pt x="8140" y="3515"/>
                  </a:lnTo>
                  <a:lnTo>
                    <a:pt x="8244" y="3489"/>
                  </a:lnTo>
                  <a:lnTo>
                    <a:pt x="8373" y="3463"/>
                  </a:lnTo>
                  <a:lnTo>
                    <a:pt x="8450" y="3411"/>
                  </a:lnTo>
                  <a:lnTo>
                    <a:pt x="8554" y="3334"/>
                  </a:lnTo>
                  <a:lnTo>
                    <a:pt x="8605" y="3256"/>
                  </a:lnTo>
                  <a:lnTo>
                    <a:pt x="8657" y="3153"/>
                  </a:lnTo>
                  <a:lnTo>
                    <a:pt x="8709" y="3050"/>
                  </a:lnTo>
                  <a:lnTo>
                    <a:pt x="8709" y="2946"/>
                  </a:lnTo>
                  <a:lnTo>
                    <a:pt x="8709" y="2817"/>
                  </a:lnTo>
                  <a:lnTo>
                    <a:pt x="8657" y="2714"/>
                  </a:lnTo>
                  <a:lnTo>
                    <a:pt x="8605" y="2610"/>
                  </a:lnTo>
                  <a:lnTo>
                    <a:pt x="8554" y="2533"/>
                  </a:lnTo>
                  <a:lnTo>
                    <a:pt x="8450" y="2455"/>
                  </a:lnTo>
                  <a:lnTo>
                    <a:pt x="8373" y="2404"/>
                  </a:lnTo>
                  <a:lnTo>
                    <a:pt x="8244" y="2378"/>
                  </a:lnTo>
                  <a:lnTo>
                    <a:pt x="8140" y="2352"/>
                  </a:lnTo>
                  <a:lnTo>
                    <a:pt x="7468" y="2352"/>
                  </a:lnTo>
                  <a:lnTo>
                    <a:pt x="7468" y="1964"/>
                  </a:lnTo>
                  <a:close/>
                  <a:moveTo>
                    <a:pt x="6486" y="7959"/>
                  </a:moveTo>
                  <a:lnTo>
                    <a:pt x="6486" y="8244"/>
                  </a:lnTo>
                  <a:lnTo>
                    <a:pt x="6461" y="8295"/>
                  </a:lnTo>
                  <a:lnTo>
                    <a:pt x="4316" y="8295"/>
                  </a:lnTo>
                  <a:lnTo>
                    <a:pt x="4316" y="8244"/>
                  </a:lnTo>
                  <a:lnTo>
                    <a:pt x="4316" y="7959"/>
                  </a:lnTo>
                  <a:close/>
                  <a:moveTo>
                    <a:pt x="5427" y="5970"/>
                  </a:moveTo>
                  <a:lnTo>
                    <a:pt x="5453" y="5996"/>
                  </a:lnTo>
                  <a:lnTo>
                    <a:pt x="5634" y="6306"/>
                  </a:lnTo>
                  <a:lnTo>
                    <a:pt x="5685" y="6383"/>
                  </a:lnTo>
                  <a:lnTo>
                    <a:pt x="5763" y="6461"/>
                  </a:lnTo>
                  <a:lnTo>
                    <a:pt x="5866" y="6486"/>
                  </a:lnTo>
                  <a:lnTo>
                    <a:pt x="5944" y="6512"/>
                  </a:lnTo>
                  <a:lnTo>
                    <a:pt x="9846" y="6512"/>
                  </a:lnTo>
                  <a:lnTo>
                    <a:pt x="9846" y="7649"/>
                  </a:lnTo>
                  <a:lnTo>
                    <a:pt x="2894" y="7649"/>
                  </a:lnTo>
                  <a:lnTo>
                    <a:pt x="2843" y="7701"/>
                  </a:lnTo>
                  <a:lnTo>
                    <a:pt x="2817" y="7753"/>
                  </a:lnTo>
                  <a:lnTo>
                    <a:pt x="2791" y="7804"/>
                  </a:lnTo>
                  <a:lnTo>
                    <a:pt x="2817" y="7856"/>
                  </a:lnTo>
                  <a:lnTo>
                    <a:pt x="2843" y="7908"/>
                  </a:lnTo>
                  <a:lnTo>
                    <a:pt x="2894" y="7959"/>
                  </a:lnTo>
                  <a:lnTo>
                    <a:pt x="4006" y="7959"/>
                  </a:lnTo>
                  <a:lnTo>
                    <a:pt x="4006" y="8244"/>
                  </a:lnTo>
                  <a:lnTo>
                    <a:pt x="4031" y="8399"/>
                  </a:lnTo>
                  <a:lnTo>
                    <a:pt x="4109" y="8502"/>
                  </a:lnTo>
                  <a:lnTo>
                    <a:pt x="4212" y="8605"/>
                  </a:lnTo>
                  <a:lnTo>
                    <a:pt x="4367" y="8631"/>
                  </a:lnTo>
                  <a:lnTo>
                    <a:pt x="6435" y="8631"/>
                  </a:lnTo>
                  <a:lnTo>
                    <a:pt x="6564" y="8605"/>
                  </a:lnTo>
                  <a:lnTo>
                    <a:pt x="6693" y="8502"/>
                  </a:lnTo>
                  <a:lnTo>
                    <a:pt x="6771" y="8399"/>
                  </a:lnTo>
                  <a:lnTo>
                    <a:pt x="6796" y="8244"/>
                  </a:lnTo>
                  <a:lnTo>
                    <a:pt x="6796" y="7959"/>
                  </a:lnTo>
                  <a:lnTo>
                    <a:pt x="10414" y="7959"/>
                  </a:lnTo>
                  <a:lnTo>
                    <a:pt x="10466" y="7985"/>
                  </a:lnTo>
                  <a:lnTo>
                    <a:pt x="10466" y="8011"/>
                  </a:lnTo>
                  <a:lnTo>
                    <a:pt x="10466" y="8605"/>
                  </a:lnTo>
                  <a:lnTo>
                    <a:pt x="10440" y="8735"/>
                  </a:lnTo>
                  <a:lnTo>
                    <a:pt x="10363" y="8864"/>
                  </a:lnTo>
                  <a:lnTo>
                    <a:pt x="10259" y="8941"/>
                  </a:lnTo>
                  <a:lnTo>
                    <a:pt x="10104" y="8967"/>
                  </a:lnTo>
                  <a:lnTo>
                    <a:pt x="672" y="8967"/>
                  </a:lnTo>
                  <a:lnTo>
                    <a:pt x="543" y="8941"/>
                  </a:lnTo>
                  <a:lnTo>
                    <a:pt x="414" y="8864"/>
                  </a:lnTo>
                  <a:lnTo>
                    <a:pt x="336" y="8735"/>
                  </a:lnTo>
                  <a:lnTo>
                    <a:pt x="310" y="8605"/>
                  </a:lnTo>
                  <a:lnTo>
                    <a:pt x="310" y="8011"/>
                  </a:lnTo>
                  <a:lnTo>
                    <a:pt x="336" y="7985"/>
                  </a:lnTo>
                  <a:lnTo>
                    <a:pt x="362" y="7959"/>
                  </a:lnTo>
                  <a:lnTo>
                    <a:pt x="2326" y="7959"/>
                  </a:lnTo>
                  <a:lnTo>
                    <a:pt x="2378" y="7908"/>
                  </a:lnTo>
                  <a:lnTo>
                    <a:pt x="2404" y="7856"/>
                  </a:lnTo>
                  <a:lnTo>
                    <a:pt x="2429" y="7804"/>
                  </a:lnTo>
                  <a:lnTo>
                    <a:pt x="2404" y="7753"/>
                  </a:lnTo>
                  <a:lnTo>
                    <a:pt x="2378" y="7701"/>
                  </a:lnTo>
                  <a:lnTo>
                    <a:pt x="2326" y="7649"/>
                  </a:lnTo>
                  <a:lnTo>
                    <a:pt x="956" y="7649"/>
                  </a:lnTo>
                  <a:lnTo>
                    <a:pt x="956" y="6512"/>
                  </a:lnTo>
                  <a:lnTo>
                    <a:pt x="4833" y="6512"/>
                  </a:lnTo>
                  <a:lnTo>
                    <a:pt x="4936" y="6486"/>
                  </a:lnTo>
                  <a:lnTo>
                    <a:pt x="5013" y="6461"/>
                  </a:lnTo>
                  <a:lnTo>
                    <a:pt x="5091" y="6383"/>
                  </a:lnTo>
                  <a:lnTo>
                    <a:pt x="5168" y="6306"/>
                  </a:lnTo>
                  <a:lnTo>
                    <a:pt x="5349" y="5996"/>
                  </a:lnTo>
                  <a:lnTo>
                    <a:pt x="5375" y="5970"/>
                  </a:lnTo>
                  <a:close/>
                  <a:moveTo>
                    <a:pt x="3851" y="0"/>
                  </a:moveTo>
                  <a:lnTo>
                    <a:pt x="3721" y="26"/>
                  </a:lnTo>
                  <a:lnTo>
                    <a:pt x="3618" y="52"/>
                  </a:lnTo>
                  <a:lnTo>
                    <a:pt x="3541" y="104"/>
                  </a:lnTo>
                  <a:lnTo>
                    <a:pt x="3437" y="181"/>
                  </a:lnTo>
                  <a:lnTo>
                    <a:pt x="3385" y="259"/>
                  </a:lnTo>
                  <a:lnTo>
                    <a:pt x="3334" y="362"/>
                  </a:lnTo>
                  <a:lnTo>
                    <a:pt x="3334" y="491"/>
                  </a:lnTo>
                  <a:lnTo>
                    <a:pt x="3334" y="1654"/>
                  </a:lnTo>
                  <a:lnTo>
                    <a:pt x="1008" y="1654"/>
                  </a:lnTo>
                  <a:lnTo>
                    <a:pt x="931" y="1680"/>
                  </a:lnTo>
                  <a:lnTo>
                    <a:pt x="853" y="1732"/>
                  </a:lnTo>
                  <a:lnTo>
                    <a:pt x="776" y="1783"/>
                  </a:lnTo>
                  <a:lnTo>
                    <a:pt x="724" y="1861"/>
                  </a:lnTo>
                  <a:lnTo>
                    <a:pt x="672" y="1938"/>
                  </a:lnTo>
                  <a:lnTo>
                    <a:pt x="646" y="2042"/>
                  </a:lnTo>
                  <a:lnTo>
                    <a:pt x="646" y="2119"/>
                  </a:lnTo>
                  <a:lnTo>
                    <a:pt x="646" y="7649"/>
                  </a:lnTo>
                  <a:lnTo>
                    <a:pt x="362" y="7649"/>
                  </a:lnTo>
                  <a:lnTo>
                    <a:pt x="233" y="7675"/>
                  </a:lnTo>
                  <a:lnTo>
                    <a:pt x="104" y="7753"/>
                  </a:lnTo>
                  <a:lnTo>
                    <a:pt x="26" y="7882"/>
                  </a:lnTo>
                  <a:lnTo>
                    <a:pt x="0" y="8011"/>
                  </a:lnTo>
                  <a:lnTo>
                    <a:pt x="0" y="8605"/>
                  </a:lnTo>
                  <a:lnTo>
                    <a:pt x="26" y="8735"/>
                  </a:lnTo>
                  <a:lnTo>
                    <a:pt x="52" y="8864"/>
                  </a:lnTo>
                  <a:lnTo>
                    <a:pt x="129" y="8993"/>
                  </a:lnTo>
                  <a:lnTo>
                    <a:pt x="207" y="9071"/>
                  </a:lnTo>
                  <a:lnTo>
                    <a:pt x="310" y="9174"/>
                  </a:lnTo>
                  <a:lnTo>
                    <a:pt x="414" y="9226"/>
                  </a:lnTo>
                  <a:lnTo>
                    <a:pt x="543" y="9277"/>
                  </a:lnTo>
                  <a:lnTo>
                    <a:pt x="10233" y="9277"/>
                  </a:lnTo>
                  <a:lnTo>
                    <a:pt x="10363" y="9226"/>
                  </a:lnTo>
                  <a:lnTo>
                    <a:pt x="10492" y="9174"/>
                  </a:lnTo>
                  <a:lnTo>
                    <a:pt x="10595" y="9071"/>
                  </a:lnTo>
                  <a:lnTo>
                    <a:pt x="10673" y="8993"/>
                  </a:lnTo>
                  <a:lnTo>
                    <a:pt x="10724" y="8864"/>
                  </a:lnTo>
                  <a:lnTo>
                    <a:pt x="10776" y="8735"/>
                  </a:lnTo>
                  <a:lnTo>
                    <a:pt x="10802" y="8605"/>
                  </a:lnTo>
                  <a:lnTo>
                    <a:pt x="10802" y="8011"/>
                  </a:lnTo>
                  <a:lnTo>
                    <a:pt x="10750" y="7882"/>
                  </a:lnTo>
                  <a:lnTo>
                    <a:pt x="10673" y="7753"/>
                  </a:lnTo>
                  <a:lnTo>
                    <a:pt x="10569" y="7675"/>
                  </a:lnTo>
                  <a:lnTo>
                    <a:pt x="10414" y="7649"/>
                  </a:lnTo>
                  <a:lnTo>
                    <a:pt x="10156" y="7649"/>
                  </a:lnTo>
                  <a:lnTo>
                    <a:pt x="10156" y="2119"/>
                  </a:lnTo>
                  <a:lnTo>
                    <a:pt x="10156" y="2042"/>
                  </a:lnTo>
                  <a:lnTo>
                    <a:pt x="10130" y="1938"/>
                  </a:lnTo>
                  <a:lnTo>
                    <a:pt x="10078" y="1861"/>
                  </a:lnTo>
                  <a:lnTo>
                    <a:pt x="10027" y="1783"/>
                  </a:lnTo>
                  <a:lnTo>
                    <a:pt x="9949" y="1732"/>
                  </a:lnTo>
                  <a:lnTo>
                    <a:pt x="9872" y="1680"/>
                  </a:lnTo>
                  <a:lnTo>
                    <a:pt x="9768" y="1654"/>
                  </a:lnTo>
                  <a:lnTo>
                    <a:pt x="7468" y="1654"/>
                  </a:lnTo>
                  <a:lnTo>
                    <a:pt x="7468" y="491"/>
                  </a:lnTo>
                  <a:lnTo>
                    <a:pt x="7443" y="362"/>
                  </a:lnTo>
                  <a:lnTo>
                    <a:pt x="7417" y="259"/>
                  </a:lnTo>
                  <a:lnTo>
                    <a:pt x="7339" y="181"/>
                  </a:lnTo>
                  <a:lnTo>
                    <a:pt x="7262" y="104"/>
                  </a:lnTo>
                  <a:lnTo>
                    <a:pt x="7158" y="52"/>
                  </a:lnTo>
                  <a:lnTo>
                    <a:pt x="7055" y="26"/>
                  </a:lnTo>
                  <a:lnTo>
                    <a:pt x="6952" y="0"/>
                  </a:lnTo>
                  <a:lnTo>
                    <a:pt x="6822" y="26"/>
                  </a:lnTo>
                  <a:lnTo>
                    <a:pt x="5504" y="466"/>
                  </a:lnTo>
                  <a:lnTo>
                    <a:pt x="5401" y="491"/>
                  </a:lnTo>
                  <a:lnTo>
                    <a:pt x="5272" y="466"/>
                  </a:lnTo>
                  <a:lnTo>
                    <a:pt x="5039" y="388"/>
                  </a:lnTo>
                  <a:lnTo>
                    <a:pt x="4910" y="388"/>
                  </a:lnTo>
                  <a:lnTo>
                    <a:pt x="4858" y="440"/>
                  </a:lnTo>
                  <a:lnTo>
                    <a:pt x="4833" y="491"/>
                  </a:lnTo>
                  <a:lnTo>
                    <a:pt x="4833" y="543"/>
                  </a:lnTo>
                  <a:lnTo>
                    <a:pt x="4833" y="621"/>
                  </a:lnTo>
                  <a:lnTo>
                    <a:pt x="4884" y="672"/>
                  </a:lnTo>
                  <a:lnTo>
                    <a:pt x="4936" y="698"/>
                  </a:lnTo>
                  <a:lnTo>
                    <a:pt x="5168" y="776"/>
                  </a:lnTo>
                  <a:lnTo>
                    <a:pt x="5298" y="801"/>
                  </a:lnTo>
                  <a:lnTo>
                    <a:pt x="5504" y="801"/>
                  </a:lnTo>
                  <a:lnTo>
                    <a:pt x="5608" y="776"/>
                  </a:lnTo>
                  <a:lnTo>
                    <a:pt x="6926" y="336"/>
                  </a:lnTo>
                  <a:lnTo>
                    <a:pt x="7003" y="336"/>
                  </a:lnTo>
                  <a:lnTo>
                    <a:pt x="7081" y="362"/>
                  </a:lnTo>
                  <a:lnTo>
                    <a:pt x="7132" y="414"/>
                  </a:lnTo>
                  <a:lnTo>
                    <a:pt x="7132" y="491"/>
                  </a:lnTo>
                  <a:lnTo>
                    <a:pt x="7132" y="2352"/>
                  </a:lnTo>
                  <a:lnTo>
                    <a:pt x="3644" y="2352"/>
                  </a:lnTo>
                  <a:lnTo>
                    <a:pt x="3644" y="491"/>
                  </a:lnTo>
                  <a:lnTo>
                    <a:pt x="3670" y="414"/>
                  </a:lnTo>
                  <a:lnTo>
                    <a:pt x="3721" y="362"/>
                  </a:lnTo>
                  <a:lnTo>
                    <a:pt x="3773" y="336"/>
                  </a:lnTo>
                  <a:lnTo>
                    <a:pt x="3851" y="336"/>
                  </a:lnTo>
                  <a:lnTo>
                    <a:pt x="4264" y="466"/>
                  </a:lnTo>
                  <a:lnTo>
                    <a:pt x="4342" y="491"/>
                  </a:lnTo>
                  <a:lnTo>
                    <a:pt x="4393" y="466"/>
                  </a:lnTo>
                  <a:lnTo>
                    <a:pt x="4445" y="440"/>
                  </a:lnTo>
                  <a:lnTo>
                    <a:pt x="4471" y="362"/>
                  </a:lnTo>
                  <a:lnTo>
                    <a:pt x="4471" y="310"/>
                  </a:lnTo>
                  <a:lnTo>
                    <a:pt x="4471" y="259"/>
                  </a:lnTo>
                  <a:lnTo>
                    <a:pt x="4419" y="207"/>
                  </a:lnTo>
                  <a:lnTo>
                    <a:pt x="4367" y="181"/>
                  </a:lnTo>
                  <a:lnTo>
                    <a:pt x="3954" y="26"/>
                  </a:lnTo>
                  <a:lnTo>
                    <a:pt x="3851"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26" name="Google Shape;465;p41"/>
            <p:cNvSpPr/>
            <p:nvPr/>
          </p:nvSpPr>
          <p:spPr>
            <a:xfrm>
              <a:off x="5638250" y="1467575"/>
              <a:ext cx="53625" cy="31025"/>
            </a:xfrm>
            <a:custGeom>
              <a:avLst/>
              <a:gdLst/>
              <a:ahLst/>
              <a:cxnLst/>
              <a:rect l="l" t="t" r="r" b="b"/>
              <a:pathLst>
                <a:path w="2145" h="1241" extrusionOk="0">
                  <a:moveTo>
                    <a:pt x="1809" y="336"/>
                  </a:moveTo>
                  <a:lnTo>
                    <a:pt x="1783" y="465"/>
                  </a:lnTo>
                  <a:lnTo>
                    <a:pt x="1731" y="569"/>
                  </a:lnTo>
                  <a:lnTo>
                    <a:pt x="1654" y="672"/>
                  </a:lnTo>
                  <a:lnTo>
                    <a:pt x="1551" y="749"/>
                  </a:lnTo>
                  <a:lnTo>
                    <a:pt x="1447" y="827"/>
                  </a:lnTo>
                  <a:lnTo>
                    <a:pt x="1318" y="879"/>
                  </a:lnTo>
                  <a:lnTo>
                    <a:pt x="1189" y="930"/>
                  </a:lnTo>
                  <a:lnTo>
                    <a:pt x="930" y="930"/>
                  </a:lnTo>
                  <a:lnTo>
                    <a:pt x="801" y="879"/>
                  </a:lnTo>
                  <a:lnTo>
                    <a:pt x="698" y="827"/>
                  </a:lnTo>
                  <a:lnTo>
                    <a:pt x="594" y="749"/>
                  </a:lnTo>
                  <a:lnTo>
                    <a:pt x="491" y="672"/>
                  </a:lnTo>
                  <a:lnTo>
                    <a:pt x="414" y="569"/>
                  </a:lnTo>
                  <a:lnTo>
                    <a:pt x="362" y="465"/>
                  </a:lnTo>
                  <a:lnTo>
                    <a:pt x="310" y="336"/>
                  </a:lnTo>
                  <a:close/>
                  <a:moveTo>
                    <a:pt x="259" y="0"/>
                  </a:moveTo>
                  <a:lnTo>
                    <a:pt x="155" y="26"/>
                  </a:lnTo>
                  <a:lnTo>
                    <a:pt x="52" y="103"/>
                  </a:lnTo>
                  <a:lnTo>
                    <a:pt x="0" y="207"/>
                  </a:lnTo>
                  <a:lnTo>
                    <a:pt x="0" y="310"/>
                  </a:lnTo>
                  <a:lnTo>
                    <a:pt x="52" y="491"/>
                  </a:lnTo>
                  <a:lnTo>
                    <a:pt x="129" y="672"/>
                  </a:lnTo>
                  <a:lnTo>
                    <a:pt x="233" y="853"/>
                  </a:lnTo>
                  <a:lnTo>
                    <a:pt x="362" y="982"/>
                  </a:lnTo>
                  <a:lnTo>
                    <a:pt x="517" y="1085"/>
                  </a:lnTo>
                  <a:lnTo>
                    <a:pt x="672" y="1189"/>
                  </a:lnTo>
                  <a:lnTo>
                    <a:pt x="879" y="1240"/>
                  </a:lnTo>
                  <a:lnTo>
                    <a:pt x="1266" y="1240"/>
                  </a:lnTo>
                  <a:lnTo>
                    <a:pt x="1447" y="1189"/>
                  </a:lnTo>
                  <a:lnTo>
                    <a:pt x="1628" y="1085"/>
                  </a:lnTo>
                  <a:lnTo>
                    <a:pt x="1783" y="982"/>
                  </a:lnTo>
                  <a:lnTo>
                    <a:pt x="1912" y="853"/>
                  </a:lnTo>
                  <a:lnTo>
                    <a:pt x="2016" y="672"/>
                  </a:lnTo>
                  <a:lnTo>
                    <a:pt x="2093" y="491"/>
                  </a:lnTo>
                  <a:lnTo>
                    <a:pt x="2145" y="310"/>
                  </a:lnTo>
                  <a:lnTo>
                    <a:pt x="2119" y="207"/>
                  </a:lnTo>
                  <a:lnTo>
                    <a:pt x="2067" y="103"/>
                  </a:lnTo>
                  <a:lnTo>
                    <a:pt x="1990" y="26"/>
                  </a:lnTo>
                  <a:lnTo>
                    <a:pt x="1886"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27" name="Google Shape;466;p41"/>
            <p:cNvSpPr/>
            <p:nvPr/>
          </p:nvSpPr>
          <p:spPr>
            <a:xfrm>
              <a:off x="5747425" y="1467575"/>
              <a:ext cx="53650" cy="31025"/>
            </a:xfrm>
            <a:custGeom>
              <a:avLst/>
              <a:gdLst/>
              <a:ahLst/>
              <a:cxnLst/>
              <a:rect l="l" t="t" r="r" b="b"/>
              <a:pathLst>
                <a:path w="2146" h="1241" extrusionOk="0">
                  <a:moveTo>
                    <a:pt x="1809" y="336"/>
                  </a:moveTo>
                  <a:lnTo>
                    <a:pt x="1783" y="465"/>
                  </a:lnTo>
                  <a:lnTo>
                    <a:pt x="1706" y="569"/>
                  </a:lnTo>
                  <a:lnTo>
                    <a:pt x="1628" y="672"/>
                  </a:lnTo>
                  <a:lnTo>
                    <a:pt x="1551" y="749"/>
                  </a:lnTo>
                  <a:lnTo>
                    <a:pt x="1447" y="827"/>
                  </a:lnTo>
                  <a:lnTo>
                    <a:pt x="1318" y="879"/>
                  </a:lnTo>
                  <a:lnTo>
                    <a:pt x="1189" y="930"/>
                  </a:lnTo>
                  <a:lnTo>
                    <a:pt x="931" y="930"/>
                  </a:lnTo>
                  <a:lnTo>
                    <a:pt x="801" y="879"/>
                  </a:lnTo>
                  <a:lnTo>
                    <a:pt x="698" y="827"/>
                  </a:lnTo>
                  <a:lnTo>
                    <a:pt x="595" y="749"/>
                  </a:lnTo>
                  <a:lnTo>
                    <a:pt x="491" y="672"/>
                  </a:lnTo>
                  <a:lnTo>
                    <a:pt x="414" y="569"/>
                  </a:lnTo>
                  <a:lnTo>
                    <a:pt x="362" y="465"/>
                  </a:lnTo>
                  <a:lnTo>
                    <a:pt x="310" y="336"/>
                  </a:lnTo>
                  <a:close/>
                  <a:moveTo>
                    <a:pt x="259" y="0"/>
                  </a:moveTo>
                  <a:lnTo>
                    <a:pt x="155" y="26"/>
                  </a:lnTo>
                  <a:lnTo>
                    <a:pt x="52" y="103"/>
                  </a:lnTo>
                  <a:lnTo>
                    <a:pt x="0" y="207"/>
                  </a:lnTo>
                  <a:lnTo>
                    <a:pt x="0" y="310"/>
                  </a:lnTo>
                  <a:lnTo>
                    <a:pt x="26" y="491"/>
                  </a:lnTo>
                  <a:lnTo>
                    <a:pt x="104" y="672"/>
                  </a:lnTo>
                  <a:lnTo>
                    <a:pt x="233" y="853"/>
                  </a:lnTo>
                  <a:lnTo>
                    <a:pt x="362" y="982"/>
                  </a:lnTo>
                  <a:lnTo>
                    <a:pt x="517" y="1085"/>
                  </a:lnTo>
                  <a:lnTo>
                    <a:pt x="672" y="1189"/>
                  </a:lnTo>
                  <a:lnTo>
                    <a:pt x="853" y="1240"/>
                  </a:lnTo>
                  <a:lnTo>
                    <a:pt x="1266" y="1240"/>
                  </a:lnTo>
                  <a:lnTo>
                    <a:pt x="1447" y="1189"/>
                  </a:lnTo>
                  <a:lnTo>
                    <a:pt x="1628" y="1085"/>
                  </a:lnTo>
                  <a:lnTo>
                    <a:pt x="1783" y="982"/>
                  </a:lnTo>
                  <a:lnTo>
                    <a:pt x="1912" y="853"/>
                  </a:lnTo>
                  <a:lnTo>
                    <a:pt x="2016" y="672"/>
                  </a:lnTo>
                  <a:lnTo>
                    <a:pt x="2093" y="491"/>
                  </a:lnTo>
                  <a:lnTo>
                    <a:pt x="2145" y="310"/>
                  </a:lnTo>
                  <a:lnTo>
                    <a:pt x="2119" y="207"/>
                  </a:lnTo>
                  <a:lnTo>
                    <a:pt x="2068" y="103"/>
                  </a:lnTo>
                  <a:lnTo>
                    <a:pt x="1990" y="26"/>
                  </a:lnTo>
                  <a:lnTo>
                    <a:pt x="1861"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grpSp>
      <p:grpSp>
        <p:nvGrpSpPr>
          <p:cNvPr id="28" name="Google Shape;467;p41"/>
          <p:cNvGrpSpPr/>
          <p:nvPr/>
        </p:nvGrpSpPr>
        <p:grpSpPr>
          <a:xfrm>
            <a:off x="5056587" y="2587790"/>
            <a:ext cx="384739" cy="342324"/>
            <a:chOff x="238125" y="2059975"/>
            <a:chExt cx="269400" cy="239700"/>
          </a:xfrm>
        </p:grpSpPr>
        <p:sp>
          <p:nvSpPr>
            <p:cNvPr id="29" name="Google Shape;468;p41"/>
            <p:cNvSpPr/>
            <p:nvPr/>
          </p:nvSpPr>
          <p:spPr>
            <a:xfrm>
              <a:off x="238125" y="2059975"/>
              <a:ext cx="269400" cy="239700"/>
            </a:xfrm>
            <a:custGeom>
              <a:avLst/>
              <a:gdLst/>
              <a:ahLst/>
              <a:cxnLst/>
              <a:rect l="l" t="t" r="r" b="b"/>
              <a:pathLst>
                <a:path w="10776" h="9588" extrusionOk="0">
                  <a:moveTo>
                    <a:pt x="6589" y="7029"/>
                  </a:moveTo>
                  <a:lnTo>
                    <a:pt x="7029" y="8269"/>
                  </a:lnTo>
                  <a:lnTo>
                    <a:pt x="3747" y="8269"/>
                  </a:lnTo>
                  <a:lnTo>
                    <a:pt x="4186" y="7029"/>
                  </a:lnTo>
                  <a:close/>
                  <a:moveTo>
                    <a:pt x="362" y="0"/>
                  </a:moveTo>
                  <a:lnTo>
                    <a:pt x="284" y="26"/>
                  </a:lnTo>
                  <a:lnTo>
                    <a:pt x="207" y="78"/>
                  </a:lnTo>
                  <a:lnTo>
                    <a:pt x="129" y="129"/>
                  </a:lnTo>
                  <a:lnTo>
                    <a:pt x="78" y="207"/>
                  </a:lnTo>
                  <a:lnTo>
                    <a:pt x="26" y="285"/>
                  </a:lnTo>
                  <a:lnTo>
                    <a:pt x="0" y="362"/>
                  </a:lnTo>
                  <a:lnTo>
                    <a:pt x="0" y="465"/>
                  </a:lnTo>
                  <a:lnTo>
                    <a:pt x="0" y="6564"/>
                  </a:lnTo>
                  <a:lnTo>
                    <a:pt x="0" y="6667"/>
                  </a:lnTo>
                  <a:lnTo>
                    <a:pt x="26" y="6745"/>
                  </a:lnTo>
                  <a:lnTo>
                    <a:pt x="78" y="6822"/>
                  </a:lnTo>
                  <a:lnTo>
                    <a:pt x="129" y="6900"/>
                  </a:lnTo>
                  <a:lnTo>
                    <a:pt x="207" y="6952"/>
                  </a:lnTo>
                  <a:lnTo>
                    <a:pt x="284" y="7003"/>
                  </a:lnTo>
                  <a:lnTo>
                    <a:pt x="362" y="7029"/>
                  </a:lnTo>
                  <a:lnTo>
                    <a:pt x="3850" y="7029"/>
                  </a:lnTo>
                  <a:lnTo>
                    <a:pt x="3411" y="8269"/>
                  </a:lnTo>
                  <a:lnTo>
                    <a:pt x="2558" y="8269"/>
                  </a:lnTo>
                  <a:lnTo>
                    <a:pt x="2429" y="8321"/>
                  </a:lnTo>
                  <a:lnTo>
                    <a:pt x="2326" y="8373"/>
                  </a:lnTo>
                  <a:lnTo>
                    <a:pt x="2222" y="8450"/>
                  </a:lnTo>
                  <a:lnTo>
                    <a:pt x="2145" y="8554"/>
                  </a:lnTo>
                  <a:lnTo>
                    <a:pt x="2067" y="8683"/>
                  </a:lnTo>
                  <a:lnTo>
                    <a:pt x="2041" y="8812"/>
                  </a:lnTo>
                  <a:lnTo>
                    <a:pt x="2016" y="8941"/>
                  </a:lnTo>
                  <a:lnTo>
                    <a:pt x="2016" y="9200"/>
                  </a:lnTo>
                  <a:lnTo>
                    <a:pt x="2041" y="9355"/>
                  </a:lnTo>
                  <a:lnTo>
                    <a:pt x="2119" y="9458"/>
                  </a:lnTo>
                  <a:lnTo>
                    <a:pt x="2248" y="9536"/>
                  </a:lnTo>
                  <a:lnTo>
                    <a:pt x="2403" y="9587"/>
                  </a:lnTo>
                  <a:lnTo>
                    <a:pt x="6874" y="9587"/>
                  </a:lnTo>
                  <a:lnTo>
                    <a:pt x="6951" y="9561"/>
                  </a:lnTo>
                  <a:lnTo>
                    <a:pt x="7003" y="9536"/>
                  </a:lnTo>
                  <a:lnTo>
                    <a:pt x="7029" y="9484"/>
                  </a:lnTo>
                  <a:lnTo>
                    <a:pt x="7055" y="9406"/>
                  </a:lnTo>
                  <a:lnTo>
                    <a:pt x="7029" y="9355"/>
                  </a:lnTo>
                  <a:lnTo>
                    <a:pt x="7003" y="9303"/>
                  </a:lnTo>
                  <a:lnTo>
                    <a:pt x="6951" y="9277"/>
                  </a:lnTo>
                  <a:lnTo>
                    <a:pt x="6874" y="9251"/>
                  </a:lnTo>
                  <a:lnTo>
                    <a:pt x="2352" y="9251"/>
                  </a:lnTo>
                  <a:lnTo>
                    <a:pt x="2326" y="9200"/>
                  </a:lnTo>
                  <a:lnTo>
                    <a:pt x="2326" y="8941"/>
                  </a:lnTo>
                  <a:lnTo>
                    <a:pt x="2377" y="8812"/>
                  </a:lnTo>
                  <a:lnTo>
                    <a:pt x="2455" y="8683"/>
                  </a:lnTo>
                  <a:lnTo>
                    <a:pt x="2558" y="8605"/>
                  </a:lnTo>
                  <a:lnTo>
                    <a:pt x="2713" y="8580"/>
                  </a:lnTo>
                  <a:lnTo>
                    <a:pt x="8062" y="8580"/>
                  </a:lnTo>
                  <a:lnTo>
                    <a:pt x="8217" y="8605"/>
                  </a:lnTo>
                  <a:lnTo>
                    <a:pt x="8321" y="8683"/>
                  </a:lnTo>
                  <a:lnTo>
                    <a:pt x="8424" y="8812"/>
                  </a:lnTo>
                  <a:lnTo>
                    <a:pt x="8450" y="8941"/>
                  </a:lnTo>
                  <a:lnTo>
                    <a:pt x="8450" y="9200"/>
                  </a:lnTo>
                  <a:lnTo>
                    <a:pt x="8424" y="9251"/>
                  </a:lnTo>
                  <a:lnTo>
                    <a:pt x="7571" y="9251"/>
                  </a:lnTo>
                  <a:lnTo>
                    <a:pt x="7520" y="9277"/>
                  </a:lnTo>
                  <a:lnTo>
                    <a:pt x="7468" y="9303"/>
                  </a:lnTo>
                  <a:lnTo>
                    <a:pt x="7416" y="9355"/>
                  </a:lnTo>
                  <a:lnTo>
                    <a:pt x="7416" y="9406"/>
                  </a:lnTo>
                  <a:lnTo>
                    <a:pt x="7416" y="9484"/>
                  </a:lnTo>
                  <a:lnTo>
                    <a:pt x="7468" y="9536"/>
                  </a:lnTo>
                  <a:lnTo>
                    <a:pt x="7520" y="9561"/>
                  </a:lnTo>
                  <a:lnTo>
                    <a:pt x="7571" y="9587"/>
                  </a:lnTo>
                  <a:lnTo>
                    <a:pt x="8398" y="9587"/>
                  </a:lnTo>
                  <a:lnTo>
                    <a:pt x="8528" y="9536"/>
                  </a:lnTo>
                  <a:lnTo>
                    <a:pt x="8657" y="9458"/>
                  </a:lnTo>
                  <a:lnTo>
                    <a:pt x="8734" y="9355"/>
                  </a:lnTo>
                  <a:lnTo>
                    <a:pt x="8760" y="9200"/>
                  </a:lnTo>
                  <a:lnTo>
                    <a:pt x="8760" y="8941"/>
                  </a:lnTo>
                  <a:lnTo>
                    <a:pt x="8734" y="8812"/>
                  </a:lnTo>
                  <a:lnTo>
                    <a:pt x="8708" y="8683"/>
                  </a:lnTo>
                  <a:lnTo>
                    <a:pt x="8631" y="8554"/>
                  </a:lnTo>
                  <a:lnTo>
                    <a:pt x="8553" y="8450"/>
                  </a:lnTo>
                  <a:lnTo>
                    <a:pt x="8450" y="8373"/>
                  </a:lnTo>
                  <a:lnTo>
                    <a:pt x="8347" y="8321"/>
                  </a:lnTo>
                  <a:lnTo>
                    <a:pt x="8217" y="8269"/>
                  </a:lnTo>
                  <a:lnTo>
                    <a:pt x="7365" y="8269"/>
                  </a:lnTo>
                  <a:lnTo>
                    <a:pt x="6925" y="7029"/>
                  </a:lnTo>
                  <a:lnTo>
                    <a:pt x="10414" y="7029"/>
                  </a:lnTo>
                  <a:lnTo>
                    <a:pt x="10491" y="7003"/>
                  </a:lnTo>
                  <a:lnTo>
                    <a:pt x="10569" y="6952"/>
                  </a:lnTo>
                  <a:lnTo>
                    <a:pt x="10647" y="6900"/>
                  </a:lnTo>
                  <a:lnTo>
                    <a:pt x="10698" y="6822"/>
                  </a:lnTo>
                  <a:lnTo>
                    <a:pt x="10750" y="6745"/>
                  </a:lnTo>
                  <a:lnTo>
                    <a:pt x="10776" y="6667"/>
                  </a:lnTo>
                  <a:lnTo>
                    <a:pt x="10776" y="6564"/>
                  </a:lnTo>
                  <a:lnTo>
                    <a:pt x="10776" y="465"/>
                  </a:lnTo>
                  <a:lnTo>
                    <a:pt x="10776" y="362"/>
                  </a:lnTo>
                  <a:lnTo>
                    <a:pt x="10750" y="285"/>
                  </a:lnTo>
                  <a:lnTo>
                    <a:pt x="10698" y="207"/>
                  </a:lnTo>
                  <a:lnTo>
                    <a:pt x="10647" y="129"/>
                  </a:lnTo>
                  <a:lnTo>
                    <a:pt x="10569" y="78"/>
                  </a:lnTo>
                  <a:lnTo>
                    <a:pt x="10491" y="26"/>
                  </a:lnTo>
                  <a:lnTo>
                    <a:pt x="10414" y="0"/>
                  </a:lnTo>
                  <a:lnTo>
                    <a:pt x="8657" y="0"/>
                  </a:lnTo>
                  <a:lnTo>
                    <a:pt x="8605" y="26"/>
                  </a:lnTo>
                  <a:lnTo>
                    <a:pt x="8579" y="78"/>
                  </a:lnTo>
                  <a:lnTo>
                    <a:pt x="8553" y="155"/>
                  </a:lnTo>
                  <a:lnTo>
                    <a:pt x="8579" y="207"/>
                  </a:lnTo>
                  <a:lnTo>
                    <a:pt x="8605" y="259"/>
                  </a:lnTo>
                  <a:lnTo>
                    <a:pt x="8657" y="285"/>
                  </a:lnTo>
                  <a:lnTo>
                    <a:pt x="8708" y="310"/>
                  </a:lnTo>
                  <a:lnTo>
                    <a:pt x="10362" y="310"/>
                  </a:lnTo>
                  <a:lnTo>
                    <a:pt x="10414" y="362"/>
                  </a:lnTo>
                  <a:lnTo>
                    <a:pt x="10466" y="388"/>
                  </a:lnTo>
                  <a:lnTo>
                    <a:pt x="10466" y="465"/>
                  </a:lnTo>
                  <a:lnTo>
                    <a:pt x="10466" y="6564"/>
                  </a:lnTo>
                  <a:lnTo>
                    <a:pt x="10466" y="6616"/>
                  </a:lnTo>
                  <a:lnTo>
                    <a:pt x="10414" y="6667"/>
                  </a:lnTo>
                  <a:lnTo>
                    <a:pt x="10362" y="6719"/>
                  </a:lnTo>
                  <a:lnTo>
                    <a:pt x="413" y="6719"/>
                  </a:lnTo>
                  <a:lnTo>
                    <a:pt x="362" y="6667"/>
                  </a:lnTo>
                  <a:lnTo>
                    <a:pt x="310" y="6616"/>
                  </a:lnTo>
                  <a:lnTo>
                    <a:pt x="310" y="6564"/>
                  </a:lnTo>
                  <a:lnTo>
                    <a:pt x="310" y="465"/>
                  </a:lnTo>
                  <a:lnTo>
                    <a:pt x="310" y="388"/>
                  </a:lnTo>
                  <a:lnTo>
                    <a:pt x="362" y="362"/>
                  </a:lnTo>
                  <a:lnTo>
                    <a:pt x="413" y="310"/>
                  </a:lnTo>
                  <a:lnTo>
                    <a:pt x="8011" y="310"/>
                  </a:lnTo>
                  <a:lnTo>
                    <a:pt x="8088" y="285"/>
                  </a:lnTo>
                  <a:lnTo>
                    <a:pt x="8140" y="259"/>
                  </a:lnTo>
                  <a:lnTo>
                    <a:pt x="8166" y="207"/>
                  </a:lnTo>
                  <a:lnTo>
                    <a:pt x="8166" y="155"/>
                  </a:lnTo>
                  <a:lnTo>
                    <a:pt x="8166" y="78"/>
                  </a:lnTo>
                  <a:lnTo>
                    <a:pt x="8140" y="26"/>
                  </a:lnTo>
                  <a:lnTo>
                    <a:pt x="8088"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30" name="Google Shape;469;p41"/>
            <p:cNvSpPr/>
            <p:nvPr/>
          </p:nvSpPr>
          <p:spPr>
            <a:xfrm>
              <a:off x="338250" y="2137500"/>
              <a:ext cx="69150" cy="60100"/>
            </a:xfrm>
            <a:custGeom>
              <a:avLst/>
              <a:gdLst/>
              <a:ahLst/>
              <a:cxnLst/>
              <a:rect l="l" t="t" r="r" b="b"/>
              <a:pathLst>
                <a:path w="2766" h="2404" extrusionOk="0">
                  <a:moveTo>
                    <a:pt x="1396" y="440"/>
                  </a:moveTo>
                  <a:lnTo>
                    <a:pt x="1525" y="465"/>
                  </a:lnTo>
                  <a:lnTo>
                    <a:pt x="1654" y="517"/>
                  </a:lnTo>
                  <a:lnTo>
                    <a:pt x="1758" y="620"/>
                  </a:lnTo>
                  <a:lnTo>
                    <a:pt x="1835" y="750"/>
                  </a:lnTo>
                  <a:lnTo>
                    <a:pt x="931" y="750"/>
                  </a:lnTo>
                  <a:lnTo>
                    <a:pt x="1008" y="620"/>
                  </a:lnTo>
                  <a:lnTo>
                    <a:pt x="1112" y="517"/>
                  </a:lnTo>
                  <a:lnTo>
                    <a:pt x="1241" y="465"/>
                  </a:lnTo>
                  <a:lnTo>
                    <a:pt x="1396" y="440"/>
                  </a:lnTo>
                  <a:close/>
                  <a:moveTo>
                    <a:pt x="1215" y="1060"/>
                  </a:moveTo>
                  <a:lnTo>
                    <a:pt x="1215" y="1887"/>
                  </a:lnTo>
                  <a:lnTo>
                    <a:pt x="1112" y="1835"/>
                  </a:lnTo>
                  <a:lnTo>
                    <a:pt x="1008" y="1732"/>
                  </a:lnTo>
                  <a:lnTo>
                    <a:pt x="931" y="1602"/>
                  </a:lnTo>
                  <a:lnTo>
                    <a:pt x="905" y="1447"/>
                  </a:lnTo>
                  <a:lnTo>
                    <a:pt x="905" y="1060"/>
                  </a:lnTo>
                  <a:close/>
                  <a:moveTo>
                    <a:pt x="1861" y="1060"/>
                  </a:moveTo>
                  <a:lnTo>
                    <a:pt x="1861" y="1447"/>
                  </a:lnTo>
                  <a:lnTo>
                    <a:pt x="1835" y="1602"/>
                  </a:lnTo>
                  <a:lnTo>
                    <a:pt x="1758" y="1732"/>
                  </a:lnTo>
                  <a:lnTo>
                    <a:pt x="1680" y="1835"/>
                  </a:lnTo>
                  <a:lnTo>
                    <a:pt x="1551" y="1887"/>
                  </a:lnTo>
                  <a:lnTo>
                    <a:pt x="1551" y="1060"/>
                  </a:lnTo>
                  <a:close/>
                  <a:moveTo>
                    <a:pt x="414" y="0"/>
                  </a:moveTo>
                  <a:lnTo>
                    <a:pt x="362" y="26"/>
                  </a:lnTo>
                  <a:lnTo>
                    <a:pt x="310" y="52"/>
                  </a:lnTo>
                  <a:lnTo>
                    <a:pt x="259" y="104"/>
                  </a:lnTo>
                  <a:lnTo>
                    <a:pt x="259" y="155"/>
                  </a:lnTo>
                  <a:lnTo>
                    <a:pt x="259" y="491"/>
                  </a:lnTo>
                  <a:lnTo>
                    <a:pt x="259" y="595"/>
                  </a:lnTo>
                  <a:lnTo>
                    <a:pt x="310" y="672"/>
                  </a:lnTo>
                  <a:lnTo>
                    <a:pt x="388" y="750"/>
                  </a:lnTo>
                  <a:lnTo>
                    <a:pt x="465" y="827"/>
                  </a:lnTo>
                  <a:lnTo>
                    <a:pt x="595" y="879"/>
                  </a:lnTo>
                  <a:lnTo>
                    <a:pt x="595" y="905"/>
                  </a:lnTo>
                  <a:lnTo>
                    <a:pt x="595" y="1060"/>
                  </a:lnTo>
                  <a:lnTo>
                    <a:pt x="104" y="1060"/>
                  </a:lnTo>
                  <a:lnTo>
                    <a:pt x="52" y="1086"/>
                  </a:lnTo>
                  <a:lnTo>
                    <a:pt x="0" y="1137"/>
                  </a:lnTo>
                  <a:lnTo>
                    <a:pt x="0" y="1215"/>
                  </a:lnTo>
                  <a:lnTo>
                    <a:pt x="0" y="1266"/>
                  </a:lnTo>
                  <a:lnTo>
                    <a:pt x="52" y="1318"/>
                  </a:lnTo>
                  <a:lnTo>
                    <a:pt x="104" y="1344"/>
                  </a:lnTo>
                  <a:lnTo>
                    <a:pt x="155" y="1370"/>
                  </a:lnTo>
                  <a:lnTo>
                    <a:pt x="595" y="1370"/>
                  </a:lnTo>
                  <a:lnTo>
                    <a:pt x="595" y="1447"/>
                  </a:lnTo>
                  <a:lnTo>
                    <a:pt x="595" y="1525"/>
                  </a:lnTo>
                  <a:lnTo>
                    <a:pt x="465" y="1602"/>
                  </a:lnTo>
                  <a:lnTo>
                    <a:pt x="388" y="1654"/>
                  </a:lnTo>
                  <a:lnTo>
                    <a:pt x="310" y="1732"/>
                  </a:lnTo>
                  <a:lnTo>
                    <a:pt x="259" y="1835"/>
                  </a:lnTo>
                  <a:lnTo>
                    <a:pt x="259" y="1938"/>
                  </a:lnTo>
                  <a:lnTo>
                    <a:pt x="259" y="2248"/>
                  </a:lnTo>
                  <a:lnTo>
                    <a:pt x="259" y="2300"/>
                  </a:lnTo>
                  <a:lnTo>
                    <a:pt x="310" y="2352"/>
                  </a:lnTo>
                  <a:lnTo>
                    <a:pt x="362" y="2403"/>
                  </a:lnTo>
                  <a:lnTo>
                    <a:pt x="465" y="2403"/>
                  </a:lnTo>
                  <a:lnTo>
                    <a:pt x="517" y="2352"/>
                  </a:lnTo>
                  <a:lnTo>
                    <a:pt x="569" y="2300"/>
                  </a:lnTo>
                  <a:lnTo>
                    <a:pt x="569" y="2248"/>
                  </a:lnTo>
                  <a:lnTo>
                    <a:pt x="569" y="1938"/>
                  </a:lnTo>
                  <a:lnTo>
                    <a:pt x="569" y="1912"/>
                  </a:lnTo>
                  <a:lnTo>
                    <a:pt x="595" y="1887"/>
                  </a:lnTo>
                  <a:lnTo>
                    <a:pt x="698" y="1835"/>
                  </a:lnTo>
                  <a:lnTo>
                    <a:pt x="827" y="1990"/>
                  </a:lnTo>
                  <a:lnTo>
                    <a:pt x="982" y="2119"/>
                  </a:lnTo>
                  <a:lnTo>
                    <a:pt x="1163" y="2223"/>
                  </a:lnTo>
                  <a:lnTo>
                    <a:pt x="1396" y="2248"/>
                  </a:lnTo>
                  <a:lnTo>
                    <a:pt x="1603" y="2223"/>
                  </a:lnTo>
                  <a:lnTo>
                    <a:pt x="1783" y="2119"/>
                  </a:lnTo>
                  <a:lnTo>
                    <a:pt x="1938" y="1990"/>
                  </a:lnTo>
                  <a:lnTo>
                    <a:pt x="2068" y="1835"/>
                  </a:lnTo>
                  <a:lnTo>
                    <a:pt x="2171" y="1887"/>
                  </a:lnTo>
                  <a:lnTo>
                    <a:pt x="2197" y="1912"/>
                  </a:lnTo>
                  <a:lnTo>
                    <a:pt x="2197" y="1938"/>
                  </a:lnTo>
                  <a:lnTo>
                    <a:pt x="2197" y="2248"/>
                  </a:lnTo>
                  <a:lnTo>
                    <a:pt x="2197" y="2300"/>
                  </a:lnTo>
                  <a:lnTo>
                    <a:pt x="2249" y="2352"/>
                  </a:lnTo>
                  <a:lnTo>
                    <a:pt x="2300" y="2403"/>
                  </a:lnTo>
                  <a:lnTo>
                    <a:pt x="2404" y="2403"/>
                  </a:lnTo>
                  <a:lnTo>
                    <a:pt x="2455" y="2352"/>
                  </a:lnTo>
                  <a:lnTo>
                    <a:pt x="2507" y="2300"/>
                  </a:lnTo>
                  <a:lnTo>
                    <a:pt x="2507" y="2248"/>
                  </a:lnTo>
                  <a:lnTo>
                    <a:pt x="2507" y="1938"/>
                  </a:lnTo>
                  <a:lnTo>
                    <a:pt x="2507" y="1835"/>
                  </a:lnTo>
                  <a:lnTo>
                    <a:pt x="2455" y="1732"/>
                  </a:lnTo>
                  <a:lnTo>
                    <a:pt x="2378" y="1654"/>
                  </a:lnTo>
                  <a:lnTo>
                    <a:pt x="2300" y="1602"/>
                  </a:lnTo>
                  <a:lnTo>
                    <a:pt x="2171" y="1525"/>
                  </a:lnTo>
                  <a:lnTo>
                    <a:pt x="2171" y="1447"/>
                  </a:lnTo>
                  <a:lnTo>
                    <a:pt x="2171" y="1370"/>
                  </a:lnTo>
                  <a:lnTo>
                    <a:pt x="2610" y="1370"/>
                  </a:lnTo>
                  <a:lnTo>
                    <a:pt x="2688" y="1344"/>
                  </a:lnTo>
                  <a:lnTo>
                    <a:pt x="2740" y="1318"/>
                  </a:lnTo>
                  <a:lnTo>
                    <a:pt x="2765" y="1266"/>
                  </a:lnTo>
                  <a:lnTo>
                    <a:pt x="2765" y="1215"/>
                  </a:lnTo>
                  <a:lnTo>
                    <a:pt x="2765" y="1137"/>
                  </a:lnTo>
                  <a:lnTo>
                    <a:pt x="2740" y="1086"/>
                  </a:lnTo>
                  <a:lnTo>
                    <a:pt x="2688" y="1060"/>
                  </a:lnTo>
                  <a:lnTo>
                    <a:pt x="2171" y="1060"/>
                  </a:lnTo>
                  <a:lnTo>
                    <a:pt x="2171" y="905"/>
                  </a:lnTo>
                  <a:lnTo>
                    <a:pt x="2171" y="879"/>
                  </a:lnTo>
                  <a:lnTo>
                    <a:pt x="2300" y="827"/>
                  </a:lnTo>
                  <a:lnTo>
                    <a:pt x="2378" y="750"/>
                  </a:lnTo>
                  <a:lnTo>
                    <a:pt x="2455" y="672"/>
                  </a:lnTo>
                  <a:lnTo>
                    <a:pt x="2507" y="595"/>
                  </a:lnTo>
                  <a:lnTo>
                    <a:pt x="2507" y="491"/>
                  </a:lnTo>
                  <a:lnTo>
                    <a:pt x="2507" y="155"/>
                  </a:lnTo>
                  <a:lnTo>
                    <a:pt x="2507" y="104"/>
                  </a:lnTo>
                  <a:lnTo>
                    <a:pt x="2455" y="52"/>
                  </a:lnTo>
                  <a:lnTo>
                    <a:pt x="2404" y="26"/>
                  </a:lnTo>
                  <a:lnTo>
                    <a:pt x="2352" y="0"/>
                  </a:lnTo>
                  <a:lnTo>
                    <a:pt x="2300" y="26"/>
                  </a:lnTo>
                  <a:lnTo>
                    <a:pt x="2249" y="52"/>
                  </a:lnTo>
                  <a:lnTo>
                    <a:pt x="2197" y="104"/>
                  </a:lnTo>
                  <a:lnTo>
                    <a:pt x="2197" y="155"/>
                  </a:lnTo>
                  <a:lnTo>
                    <a:pt x="2197" y="491"/>
                  </a:lnTo>
                  <a:lnTo>
                    <a:pt x="2197" y="517"/>
                  </a:lnTo>
                  <a:lnTo>
                    <a:pt x="2171" y="543"/>
                  </a:lnTo>
                  <a:lnTo>
                    <a:pt x="2093" y="569"/>
                  </a:lnTo>
                  <a:lnTo>
                    <a:pt x="1964" y="388"/>
                  </a:lnTo>
                  <a:lnTo>
                    <a:pt x="1809" y="233"/>
                  </a:lnTo>
                  <a:lnTo>
                    <a:pt x="1706" y="181"/>
                  </a:lnTo>
                  <a:lnTo>
                    <a:pt x="1603" y="155"/>
                  </a:lnTo>
                  <a:lnTo>
                    <a:pt x="1499" y="129"/>
                  </a:lnTo>
                  <a:lnTo>
                    <a:pt x="1396" y="104"/>
                  </a:lnTo>
                  <a:lnTo>
                    <a:pt x="1267" y="129"/>
                  </a:lnTo>
                  <a:lnTo>
                    <a:pt x="1163" y="155"/>
                  </a:lnTo>
                  <a:lnTo>
                    <a:pt x="1060" y="181"/>
                  </a:lnTo>
                  <a:lnTo>
                    <a:pt x="956" y="233"/>
                  </a:lnTo>
                  <a:lnTo>
                    <a:pt x="801" y="388"/>
                  </a:lnTo>
                  <a:lnTo>
                    <a:pt x="672" y="569"/>
                  </a:lnTo>
                  <a:lnTo>
                    <a:pt x="595" y="543"/>
                  </a:lnTo>
                  <a:lnTo>
                    <a:pt x="569" y="517"/>
                  </a:lnTo>
                  <a:lnTo>
                    <a:pt x="569" y="491"/>
                  </a:lnTo>
                  <a:lnTo>
                    <a:pt x="569" y="155"/>
                  </a:lnTo>
                  <a:lnTo>
                    <a:pt x="569" y="104"/>
                  </a:lnTo>
                  <a:lnTo>
                    <a:pt x="517" y="52"/>
                  </a:lnTo>
                  <a:lnTo>
                    <a:pt x="465" y="26"/>
                  </a:lnTo>
                  <a:lnTo>
                    <a:pt x="414"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31" name="Google Shape;470;p41"/>
            <p:cNvSpPr/>
            <p:nvPr/>
          </p:nvSpPr>
          <p:spPr>
            <a:xfrm>
              <a:off x="299475" y="2153650"/>
              <a:ext cx="22000" cy="21975"/>
            </a:xfrm>
            <a:custGeom>
              <a:avLst/>
              <a:gdLst/>
              <a:ahLst/>
              <a:cxnLst/>
              <a:rect l="l" t="t" r="r" b="b"/>
              <a:pathLst>
                <a:path w="880" h="879" extrusionOk="0">
                  <a:moveTo>
                    <a:pt x="492" y="310"/>
                  </a:moveTo>
                  <a:lnTo>
                    <a:pt x="544" y="336"/>
                  </a:lnTo>
                  <a:lnTo>
                    <a:pt x="569" y="388"/>
                  </a:lnTo>
                  <a:lnTo>
                    <a:pt x="569" y="440"/>
                  </a:lnTo>
                  <a:lnTo>
                    <a:pt x="569" y="491"/>
                  </a:lnTo>
                  <a:lnTo>
                    <a:pt x="544" y="517"/>
                  </a:lnTo>
                  <a:lnTo>
                    <a:pt x="492" y="543"/>
                  </a:lnTo>
                  <a:lnTo>
                    <a:pt x="440" y="569"/>
                  </a:lnTo>
                  <a:lnTo>
                    <a:pt x="389" y="543"/>
                  </a:lnTo>
                  <a:lnTo>
                    <a:pt x="363" y="517"/>
                  </a:lnTo>
                  <a:lnTo>
                    <a:pt x="337" y="491"/>
                  </a:lnTo>
                  <a:lnTo>
                    <a:pt x="311" y="440"/>
                  </a:lnTo>
                  <a:lnTo>
                    <a:pt x="337" y="388"/>
                  </a:lnTo>
                  <a:lnTo>
                    <a:pt x="363" y="336"/>
                  </a:lnTo>
                  <a:lnTo>
                    <a:pt x="389" y="310"/>
                  </a:lnTo>
                  <a:close/>
                  <a:moveTo>
                    <a:pt x="363" y="0"/>
                  </a:moveTo>
                  <a:lnTo>
                    <a:pt x="259" y="26"/>
                  </a:lnTo>
                  <a:lnTo>
                    <a:pt x="208" y="78"/>
                  </a:lnTo>
                  <a:lnTo>
                    <a:pt x="130" y="129"/>
                  </a:lnTo>
                  <a:lnTo>
                    <a:pt x="78" y="181"/>
                  </a:lnTo>
                  <a:lnTo>
                    <a:pt x="27" y="259"/>
                  </a:lnTo>
                  <a:lnTo>
                    <a:pt x="1" y="336"/>
                  </a:lnTo>
                  <a:lnTo>
                    <a:pt x="1" y="440"/>
                  </a:lnTo>
                  <a:lnTo>
                    <a:pt x="1" y="517"/>
                  </a:lnTo>
                  <a:lnTo>
                    <a:pt x="27" y="595"/>
                  </a:lnTo>
                  <a:lnTo>
                    <a:pt x="78" y="672"/>
                  </a:lnTo>
                  <a:lnTo>
                    <a:pt x="130" y="750"/>
                  </a:lnTo>
                  <a:lnTo>
                    <a:pt x="208" y="801"/>
                  </a:lnTo>
                  <a:lnTo>
                    <a:pt x="259" y="853"/>
                  </a:lnTo>
                  <a:lnTo>
                    <a:pt x="363" y="879"/>
                  </a:lnTo>
                  <a:lnTo>
                    <a:pt x="544" y="879"/>
                  </a:lnTo>
                  <a:lnTo>
                    <a:pt x="621" y="853"/>
                  </a:lnTo>
                  <a:lnTo>
                    <a:pt x="699" y="801"/>
                  </a:lnTo>
                  <a:lnTo>
                    <a:pt x="750" y="750"/>
                  </a:lnTo>
                  <a:lnTo>
                    <a:pt x="802" y="672"/>
                  </a:lnTo>
                  <a:lnTo>
                    <a:pt x="854" y="595"/>
                  </a:lnTo>
                  <a:lnTo>
                    <a:pt x="879" y="517"/>
                  </a:lnTo>
                  <a:lnTo>
                    <a:pt x="879" y="440"/>
                  </a:lnTo>
                  <a:lnTo>
                    <a:pt x="879" y="336"/>
                  </a:lnTo>
                  <a:lnTo>
                    <a:pt x="854" y="259"/>
                  </a:lnTo>
                  <a:lnTo>
                    <a:pt x="802" y="181"/>
                  </a:lnTo>
                  <a:lnTo>
                    <a:pt x="750" y="129"/>
                  </a:lnTo>
                  <a:lnTo>
                    <a:pt x="699" y="78"/>
                  </a:lnTo>
                  <a:lnTo>
                    <a:pt x="621" y="26"/>
                  </a:lnTo>
                  <a:lnTo>
                    <a:pt x="544"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32" name="Google Shape;471;p41"/>
            <p:cNvSpPr/>
            <p:nvPr/>
          </p:nvSpPr>
          <p:spPr>
            <a:xfrm>
              <a:off x="269775" y="2078050"/>
              <a:ext cx="206100" cy="139575"/>
            </a:xfrm>
            <a:custGeom>
              <a:avLst/>
              <a:gdLst/>
              <a:ahLst/>
              <a:cxnLst/>
              <a:rect l="l" t="t" r="r" b="b"/>
              <a:pathLst>
                <a:path w="8244" h="5583" extrusionOk="0">
                  <a:moveTo>
                    <a:pt x="1680" y="1060"/>
                  </a:moveTo>
                  <a:lnTo>
                    <a:pt x="1732" y="1086"/>
                  </a:lnTo>
                  <a:lnTo>
                    <a:pt x="1757" y="1112"/>
                  </a:lnTo>
                  <a:lnTo>
                    <a:pt x="1757" y="1164"/>
                  </a:lnTo>
                  <a:lnTo>
                    <a:pt x="1757" y="2404"/>
                  </a:lnTo>
                  <a:lnTo>
                    <a:pt x="1757" y="2456"/>
                  </a:lnTo>
                  <a:lnTo>
                    <a:pt x="1732" y="2507"/>
                  </a:lnTo>
                  <a:lnTo>
                    <a:pt x="1680" y="2533"/>
                  </a:lnTo>
                  <a:lnTo>
                    <a:pt x="1577" y="2533"/>
                  </a:lnTo>
                  <a:lnTo>
                    <a:pt x="1551" y="2507"/>
                  </a:lnTo>
                  <a:lnTo>
                    <a:pt x="1525" y="2456"/>
                  </a:lnTo>
                  <a:lnTo>
                    <a:pt x="1499" y="2404"/>
                  </a:lnTo>
                  <a:lnTo>
                    <a:pt x="1499" y="1164"/>
                  </a:lnTo>
                  <a:lnTo>
                    <a:pt x="1525" y="1112"/>
                  </a:lnTo>
                  <a:lnTo>
                    <a:pt x="1551" y="1086"/>
                  </a:lnTo>
                  <a:lnTo>
                    <a:pt x="1577" y="1060"/>
                  </a:lnTo>
                  <a:close/>
                  <a:moveTo>
                    <a:pt x="4471" y="1"/>
                  </a:moveTo>
                  <a:lnTo>
                    <a:pt x="4290" y="27"/>
                  </a:lnTo>
                  <a:lnTo>
                    <a:pt x="3954" y="104"/>
                  </a:lnTo>
                  <a:lnTo>
                    <a:pt x="3670" y="233"/>
                  </a:lnTo>
                  <a:lnTo>
                    <a:pt x="3385" y="388"/>
                  </a:lnTo>
                  <a:lnTo>
                    <a:pt x="3153" y="621"/>
                  </a:lnTo>
                  <a:lnTo>
                    <a:pt x="2972" y="879"/>
                  </a:lnTo>
                  <a:lnTo>
                    <a:pt x="2817" y="1190"/>
                  </a:lnTo>
                  <a:lnTo>
                    <a:pt x="2714" y="1500"/>
                  </a:lnTo>
                  <a:lnTo>
                    <a:pt x="2688" y="1836"/>
                  </a:lnTo>
                  <a:lnTo>
                    <a:pt x="2688" y="1861"/>
                  </a:lnTo>
                  <a:lnTo>
                    <a:pt x="2662" y="1887"/>
                  </a:lnTo>
                  <a:lnTo>
                    <a:pt x="2067" y="1887"/>
                  </a:lnTo>
                  <a:lnTo>
                    <a:pt x="2067" y="1164"/>
                  </a:lnTo>
                  <a:lnTo>
                    <a:pt x="2067" y="1086"/>
                  </a:lnTo>
                  <a:lnTo>
                    <a:pt x="2042" y="1009"/>
                  </a:lnTo>
                  <a:lnTo>
                    <a:pt x="1990" y="931"/>
                  </a:lnTo>
                  <a:lnTo>
                    <a:pt x="1938" y="854"/>
                  </a:lnTo>
                  <a:lnTo>
                    <a:pt x="1887" y="802"/>
                  </a:lnTo>
                  <a:lnTo>
                    <a:pt x="1809" y="776"/>
                  </a:lnTo>
                  <a:lnTo>
                    <a:pt x="1732" y="750"/>
                  </a:lnTo>
                  <a:lnTo>
                    <a:pt x="1628" y="724"/>
                  </a:lnTo>
                  <a:lnTo>
                    <a:pt x="1551" y="750"/>
                  </a:lnTo>
                  <a:lnTo>
                    <a:pt x="1473" y="776"/>
                  </a:lnTo>
                  <a:lnTo>
                    <a:pt x="1396" y="802"/>
                  </a:lnTo>
                  <a:lnTo>
                    <a:pt x="1318" y="854"/>
                  </a:lnTo>
                  <a:lnTo>
                    <a:pt x="1266" y="931"/>
                  </a:lnTo>
                  <a:lnTo>
                    <a:pt x="1241" y="1009"/>
                  </a:lnTo>
                  <a:lnTo>
                    <a:pt x="1215" y="1086"/>
                  </a:lnTo>
                  <a:lnTo>
                    <a:pt x="1189" y="1164"/>
                  </a:lnTo>
                  <a:lnTo>
                    <a:pt x="1189" y="1991"/>
                  </a:lnTo>
                  <a:lnTo>
                    <a:pt x="956" y="2120"/>
                  </a:lnTo>
                  <a:lnTo>
                    <a:pt x="724" y="2275"/>
                  </a:lnTo>
                  <a:lnTo>
                    <a:pt x="517" y="2456"/>
                  </a:lnTo>
                  <a:lnTo>
                    <a:pt x="362" y="2637"/>
                  </a:lnTo>
                  <a:lnTo>
                    <a:pt x="207" y="2869"/>
                  </a:lnTo>
                  <a:lnTo>
                    <a:pt x="104" y="3128"/>
                  </a:lnTo>
                  <a:lnTo>
                    <a:pt x="52" y="3386"/>
                  </a:lnTo>
                  <a:lnTo>
                    <a:pt x="0" y="3670"/>
                  </a:lnTo>
                  <a:lnTo>
                    <a:pt x="0" y="3722"/>
                  </a:lnTo>
                  <a:lnTo>
                    <a:pt x="26" y="3929"/>
                  </a:lnTo>
                  <a:lnTo>
                    <a:pt x="52" y="4110"/>
                  </a:lnTo>
                  <a:lnTo>
                    <a:pt x="104" y="4290"/>
                  </a:lnTo>
                  <a:lnTo>
                    <a:pt x="155" y="4445"/>
                  </a:lnTo>
                  <a:lnTo>
                    <a:pt x="233" y="4601"/>
                  </a:lnTo>
                  <a:lnTo>
                    <a:pt x="336" y="4756"/>
                  </a:lnTo>
                  <a:lnTo>
                    <a:pt x="440" y="4911"/>
                  </a:lnTo>
                  <a:lnTo>
                    <a:pt x="543" y="5040"/>
                  </a:lnTo>
                  <a:lnTo>
                    <a:pt x="672" y="5169"/>
                  </a:lnTo>
                  <a:lnTo>
                    <a:pt x="827" y="5272"/>
                  </a:lnTo>
                  <a:lnTo>
                    <a:pt x="982" y="5350"/>
                  </a:lnTo>
                  <a:lnTo>
                    <a:pt x="1137" y="5427"/>
                  </a:lnTo>
                  <a:lnTo>
                    <a:pt x="1318" y="5505"/>
                  </a:lnTo>
                  <a:lnTo>
                    <a:pt x="1473" y="5531"/>
                  </a:lnTo>
                  <a:lnTo>
                    <a:pt x="1680" y="5557"/>
                  </a:lnTo>
                  <a:lnTo>
                    <a:pt x="1861" y="5582"/>
                  </a:lnTo>
                  <a:lnTo>
                    <a:pt x="2197" y="5582"/>
                  </a:lnTo>
                  <a:lnTo>
                    <a:pt x="2248" y="5557"/>
                  </a:lnTo>
                  <a:lnTo>
                    <a:pt x="2300" y="5531"/>
                  </a:lnTo>
                  <a:lnTo>
                    <a:pt x="2352" y="5479"/>
                  </a:lnTo>
                  <a:lnTo>
                    <a:pt x="2352" y="5427"/>
                  </a:lnTo>
                  <a:lnTo>
                    <a:pt x="2352" y="5350"/>
                  </a:lnTo>
                  <a:lnTo>
                    <a:pt x="2300" y="5298"/>
                  </a:lnTo>
                  <a:lnTo>
                    <a:pt x="2248" y="5272"/>
                  </a:lnTo>
                  <a:lnTo>
                    <a:pt x="1861" y="5272"/>
                  </a:lnTo>
                  <a:lnTo>
                    <a:pt x="1706" y="5247"/>
                  </a:lnTo>
                  <a:lnTo>
                    <a:pt x="1551" y="5221"/>
                  </a:lnTo>
                  <a:lnTo>
                    <a:pt x="1266" y="5143"/>
                  </a:lnTo>
                  <a:lnTo>
                    <a:pt x="1008" y="4988"/>
                  </a:lnTo>
                  <a:lnTo>
                    <a:pt x="775" y="4807"/>
                  </a:lnTo>
                  <a:lnTo>
                    <a:pt x="595" y="4575"/>
                  </a:lnTo>
                  <a:lnTo>
                    <a:pt x="440" y="4316"/>
                  </a:lnTo>
                  <a:lnTo>
                    <a:pt x="362" y="4032"/>
                  </a:lnTo>
                  <a:lnTo>
                    <a:pt x="336" y="3877"/>
                  </a:lnTo>
                  <a:lnTo>
                    <a:pt x="336" y="3722"/>
                  </a:lnTo>
                  <a:lnTo>
                    <a:pt x="336" y="3670"/>
                  </a:lnTo>
                  <a:lnTo>
                    <a:pt x="362" y="3464"/>
                  </a:lnTo>
                  <a:lnTo>
                    <a:pt x="388" y="3257"/>
                  </a:lnTo>
                  <a:lnTo>
                    <a:pt x="465" y="3050"/>
                  </a:lnTo>
                  <a:lnTo>
                    <a:pt x="569" y="2869"/>
                  </a:lnTo>
                  <a:lnTo>
                    <a:pt x="698" y="2714"/>
                  </a:lnTo>
                  <a:lnTo>
                    <a:pt x="853" y="2559"/>
                  </a:lnTo>
                  <a:lnTo>
                    <a:pt x="1008" y="2456"/>
                  </a:lnTo>
                  <a:lnTo>
                    <a:pt x="1189" y="2352"/>
                  </a:lnTo>
                  <a:lnTo>
                    <a:pt x="1189" y="2404"/>
                  </a:lnTo>
                  <a:lnTo>
                    <a:pt x="1215" y="2507"/>
                  </a:lnTo>
                  <a:lnTo>
                    <a:pt x="1241" y="2585"/>
                  </a:lnTo>
                  <a:lnTo>
                    <a:pt x="1266" y="2662"/>
                  </a:lnTo>
                  <a:lnTo>
                    <a:pt x="1318" y="2714"/>
                  </a:lnTo>
                  <a:lnTo>
                    <a:pt x="1396" y="2766"/>
                  </a:lnTo>
                  <a:lnTo>
                    <a:pt x="1473" y="2818"/>
                  </a:lnTo>
                  <a:lnTo>
                    <a:pt x="1551" y="2843"/>
                  </a:lnTo>
                  <a:lnTo>
                    <a:pt x="1732" y="2843"/>
                  </a:lnTo>
                  <a:lnTo>
                    <a:pt x="1809" y="2818"/>
                  </a:lnTo>
                  <a:lnTo>
                    <a:pt x="1887" y="2766"/>
                  </a:lnTo>
                  <a:lnTo>
                    <a:pt x="1938" y="2714"/>
                  </a:lnTo>
                  <a:lnTo>
                    <a:pt x="1990" y="2662"/>
                  </a:lnTo>
                  <a:lnTo>
                    <a:pt x="2042" y="2585"/>
                  </a:lnTo>
                  <a:lnTo>
                    <a:pt x="2067" y="2507"/>
                  </a:lnTo>
                  <a:lnTo>
                    <a:pt x="2067" y="2404"/>
                  </a:lnTo>
                  <a:lnTo>
                    <a:pt x="2067" y="2197"/>
                  </a:lnTo>
                  <a:lnTo>
                    <a:pt x="2662" y="2197"/>
                  </a:lnTo>
                  <a:lnTo>
                    <a:pt x="2791" y="2171"/>
                  </a:lnTo>
                  <a:lnTo>
                    <a:pt x="2894" y="2094"/>
                  </a:lnTo>
                  <a:lnTo>
                    <a:pt x="2972" y="1965"/>
                  </a:lnTo>
                  <a:lnTo>
                    <a:pt x="3024" y="1836"/>
                  </a:lnTo>
                  <a:lnTo>
                    <a:pt x="3049" y="1551"/>
                  </a:lnTo>
                  <a:lnTo>
                    <a:pt x="3101" y="1293"/>
                  </a:lnTo>
                  <a:lnTo>
                    <a:pt x="3230" y="1060"/>
                  </a:lnTo>
                  <a:lnTo>
                    <a:pt x="3385" y="828"/>
                  </a:lnTo>
                  <a:lnTo>
                    <a:pt x="3566" y="647"/>
                  </a:lnTo>
                  <a:lnTo>
                    <a:pt x="3799" y="518"/>
                  </a:lnTo>
                  <a:lnTo>
                    <a:pt x="4057" y="388"/>
                  </a:lnTo>
                  <a:lnTo>
                    <a:pt x="4316" y="337"/>
                  </a:lnTo>
                  <a:lnTo>
                    <a:pt x="4497" y="311"/>
                  </a:lnTo>
                  <a:lnTo>
                    <a:pt x="4652" y="337"/>
                  </a:lnTo>
                  <a:lnTo>
                    <a:pt x="4807" y="337"/>
                  </a:lnTo>
                  <a:lnTo>
                    <a:pt x="4962" y="388"/>
                  </a:lnTo>
                  <a:lnTo>
                    <a:pt x="5117" y="440"/>
                  </a:lnTo>
                  <a:lnTo>
                    <a:pt x="5272" y="518"/>
                  </a:lnTo>
                  <a:lnTo>
                    <a:pt x="5401" y="595"/>
                  </a:lnTo>
                  <a:lnTo>
                    <a:pt x="5530" y="699"/>
                  </a:lnTo>
                  <a:lnTo>
                    <a:pt x="5659" y="828"/>
                  </a:lnTo>
                  <a:lnTo>
                    <a:pt x="5763" y="931"/>
                  </a:lnTo>
                  <a:lnTo>
                    <a:pt x="5866" y="1086"/>
                  </a:lnTo>
                  <a:lnTo>
                    <a:pt x="5918" y="1215"/>
                  </a:lnTo>
                  <a:lnTo>
                    <a:pt x="5995" y="1370"/>
                  </a:lnTo>
                  <a:lnTo>
                    <a:pt x="6021" y="1525"/>
                  </a:lnTo>
                  <a:lnTo>
                    <a:pt x="6047" y="1681"/>
                  </a:lnTo>
                  <a:lnTo>
                    <a:pt x="6073" y="1836"/>
                  </a:lnTo>
                  <a:lnTo>
                    <a:pt x="6073" y="2378"/>
                  </a:lnTo>
                  <a:lnTo>
                    <a:pt x="6099" y="2507"/>
                  </a:lnTo>
                  <a:lnTo>
                    <a:pt x="6176" y="2611"/>
                  </a:lnTo>
                  <a:lnTo>
                    <a:pt x="6280" y="2688"/>
                  </a:lnTo>
                  <a:lnTo>
                    <a:pt x="6435" y="2714"/>
                  </a:lnTo>
                  <a:lnTo>
                    <a:pt x="6641" y="2714"/>
                  </a:lnTo>
                  <a:lnTo>
                    <a:pt x="6900" y="2740"/>
                  </a:lnTo>
                  <a:lnTo>
                    <a:pt x="7132" y="2818"/>
                  </a:lnTo>
                  <a:lnTo>
                    <a:pt x="7339" y="2947"/>
                  </a:lnTo>
                  <a:lnTo>
                    <a:pt x="7546" y="3102"/>
                  </a:lnTo>
                  <a:lnTo>
                    <a:pt x="7701" y="3283"/>
                  </a:lnTo>
                  <a:lnTo>
                    <a:pt x="7830" y="3515"/>
                  </a:lnTo>
                  <a:lnTo>
                    <a:pt x="7908" y="3748"/>
                  </a:lnTo>
                  <a:lnTo>
                    <a:pt x="7908" y="3980"/>
                  </a:lnTo>
                  <a:lnTo>
                    <a:pt x="7882" y="4239"/>
                  </a:lnTo>
                  <a:lnTo>
                    <a:pt x="7830" y="4497"/>
                  </a:lnTo>
                  <a:lnTo>
                    <a:pt x="7701" y="4704"/>
                  </a:lnTo>
                  <a:lnTo>
                    <a:pt x="7546" y="4885"/>
                  </a:lnTo>
                  <a:lnTo>
                    <a:pt x="7365" y="5040"/>
                  </a:lnTo>
                  <a:lnTo>
                    <a:pt x="7132" y="5169"/>
                  </a:lnTo>
                  <a:lnTo>
                    <a:pt x="6900" y="5247"/>
                  </a:lnTo>
                  <a:lnTo>
                    <a:pt x="6641" y="5272"/>
                  </a:lnTo>
                  <a:lnTo>
                    <a:pt x="2843" y="5272"/>
                  </a:lnTo>
                  <a:lnTo>
                    <a:pt x="2791" y="5298"/>
                  </a:lnTo>
                  <a:lnTo>
                    <a:pt x="2739" y="5350"/>
                  </a:lnTo>
                  <a:lnTo>
                    <a:pt x="2739" y="5427"/>
                  </a:lnTo>
                  <a:lnTo>
                    <a:pt x="2739" y="5479"/>
                  </a:lnTo>
                  <a:lnTo>
                    <a:pt x="2791" y="5531"/>
                  </a:lnTo>
                  <a:lnTo>
                    <a:pt x="2843" y="5557"/>
                  </a:lnTo>
                  <a:lnTo>
                    <a:pt x="2894" y="5582"/>
                  </a:lnTo>
                  <a:lnTo>
                    <a:pt x="6822" y="5582"/>
                  </a:lnTo>
                  <a:lnTo>
                    <a:pt x="6977" y="5557"/>
                  </a:lnTo>
                  <a:lnTo>
                    <a:pt x="7132" y="5505"/>
                  </a:lnTo>
                  <a:lnTo>
                    <a:pt x="7262" y="5453"/>
                  </a:lnTo>
                  <a:lnTo>
                    <a:pt x="7546" y="5298"/>
                  </a:lnTo>
                  <a:lnTo>
                    <a:pt x="7778" y="5117"/>
                  </a:lnTo>
                  <a:lnTo>
                    <a:pt x="7959" y="4885"/>
                  </a:lnTo>
                  <a:lnTo>
                    <a:pt x="8114" y="4601"/>
                  </a:lnTo>
                  <a:lnTo>
                    <a:pt x="8166" y="4471"/>
                  </a:lnTo>
                  <a:lnTo>
                    <a:pt x="8192" y="4316"/>
                  </a:lnTo>
                  <a:lnTo>
                    <a:pt x="8218" y="4161"/>
                  </a:lnTo>
                  <a:lnTo>
                    <a:pt x="8243" y="3980"/>
                  </a:lnTo>
                  <a:lnTo>
                    <a:pt x="8218" y="3825"/>
                  </a:lnTo>
                  <a:lnTo>
                    <a:pt x="8218" y="3696"/>
                  </a:lnTo>
                  <a:lnTo>
                    <a:pt x="8114" y="3386"/>
                  </a:lnTo>
                  <a:lnTo>
                    <a:pt x="7959" y="3128"/>
                  </a:lnTo>
                  <a:lnTo>
                    <a:pt x="7778" y="2869"/>
                  </a:lnTo>
                  <a:lnTo>
                    <a:pt x="7520" y="2688"/>
                  </a:lnTo>
                  <a:lnTo>
                    <a:pt x="7262" y="2533"/>
                  </a:lnTo>
                  <a:lnTo>
                    <a:pt x="6951" y="2430"/>
                  </a:lnTo>
                  <a:lnTo>
                    <a:pt x="6796" y="2404"/>
                  </a:lnTo>
                  <a:lnTo>
                    <a:pt x="6409" y="2404"/>
                  </a:lnTo>
                  <a:lnTo>
                    <a:pt x="6383" y="2378"/>
                  </a:lnTo>
                  <a:lnTo>
                    <a:pt x="6383" y="1836"/>
                  </a:lnTo>
                  <a:lnTo>
                    <a:pt x="6383" y="1655"/>
                  </a:lnTo>
                  <a:lnTo>
                    <a:pt x="6331" y="1448"/>
                  </a:lnTo>
                  <a:lnTo>
                    <a:pt x="6280" y="1267"/>
                  </a:lnTo>
                  <a:lnTo>
                    <a:pt x="6228" y="1086"/>
                  </a:lnTo>
                  <a:lnTo>
                    <a:pt x="6125" y="905"/>
                  </a:lnTo>
                  <a:lnTo>
                    <a:pt x="6021" y="750"/>
                  </a:lnTo>
                  <a:lnTo>
                    <a:pt x="5892" y="595"/>
                  </a:lnTo>
                  <a:lnTo>
                    <a:pt x="5737" y="466"/>
                  </a:lnTo>
                  <a:lnTo>
                    <a:pt x="5582" y="337"/>
                  </a:lnTo>
                  <a:lnTo>
                    <a:pt x="5427" y="233"/>
                  </a:lnTo>
                  <a:lnTo>
                    <a:pt x="5246" y="156"/>
                  </a:lnTo>
                  <a:lnTo>
                    <a:pt x="5065" y="78"/>
                  </a:lnTo>
                  <a:lnTo>
                    <a:pt x="4858" y="27"/>
                  </a:lnTo>
                  <a:lnTo>
                    <a:pt x="4677"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grpSp>
      <p:grpSp>
        <p:nvGrpSpPr>
          <p:cNvPr id="33" name="Google Shape;472;p41"/>
          <p:cNvGrpSpPr/>
          <p:nvPr/>
        </p:nvGrpSpPr>
        <p:grpSpPr>
          <a:xfrm>
            <a:off x="6666354" y="2587790"/>
            <a:ext cx="385668" cy="342324"/>
            <a:chOff x="1001725" y="2059975"/>
            <a:chExt cx="270050" cy="239700"/>
          </a:xfrm>
        </p:grpSpPr>
        <p:sp>
          <p:nvSpPr>
            <p:cNvPr id="34" name="Google Shape;473;p41"/>
            <p:cNvSpPr/>
            <p:nvPr/>
          </p:nvSpPr>
          <p:spPr>
            <a:xfrm>
              <a:off x="1001725" y="2059975"/>
              <a:ext cx="270050" cy="239700"/>
            </a:xfrm>
            <a:custGeom>
              <a:avLst/>
              <a:gdLst/>
              <a:ahLst/>
              <a:cxnLst/>
              <a:rect l="l" t="t" r="r" b="b"/>
              <a:pathLst>
                <a:path w="10802" h="9588" extrusionOk="0">
                  <a:moveTo>
                    <a:pt x="6590" y="7029"/>
                  </a:moveTo>
                  <a:lnTo>
                    <a:pt x="7029" y="8269"/>
                  </a:lnTo>
                  <a:lnTo>
                    <a:pt x="3773" y="8269"/>
                  </a:lnTo>
                  <a:lnTo>
                    <a:pt x="4186" y="7029"/>
                  </a:lnTo>
                  <a:close/>
                  <a:moveTo>
                    <a:pt x="388" y="0"/>
                  </a:moveTo>
                  <a:lnTo>
                    <a:pt x="284" y="26"/>
                  </a:lnTo>
                  <a:lnTo>
                    <a:pt x="207" y="78"/>
                  </a:lnTo>
                  <a:lnTo>
                    <a:pt x="129" y="129"/>
                  </a:lnTo>
                  <a:lnTo>
                    <a:pt x="78" y="207"/>
                  </a:lnTo>
                  <a:lnTo>
                    <a:pt x="52" y="285"/>
                  </a:lnTo>
                  <a:lnTo>
                    <a:pt x="0" y="362"/>
                  </a:lnTo>
                  <a:lnTo>
                    <a:pt x="0" y="465"/>
                  </a:lnTo>
                  <a:lnTo>
                    <a:pt x="0" y="6564"/>
                  </a:lnTo>
                  <a:lnTo>
                    <a:pt x="0" y="6667"/>
                  </a:lnTo>
                  <a:lnTo>
                    <a:pt x="52" y="6745"/>
                  </a:lnTo>
                  <a:lnTo>
                    <a:pt x="78" y="6822"/>
                  </a:lnTo>
                  <a:lnTo>
                    <a:pt x="129" y="6900"/>
                  </a:lnTo>
                  <a:lnTo>
                    <a:pt x="207" y="6952"/>
                  </a:lnTo>
                  <a:lnTo>
                    <a:pt x="284" y="7003"/>
                  </a:lnTo>
                  <a:lnTo>
                    <a:pt x="388" y="7029"/>
                  </a:lnTo>
                  <a:lnTo>
                    <a:pt x="3850" y="7029"/>
                  </a:lnTo>
                  <a:lnTo>
                    <a:pt x="3437" y="8269"/>
                  </a:lnTo>
                  <a:lnTo>
                    <a:pt x="2584" y="8269"/>
                  </a:lnTo>
                  <a:lnTo>
                    <a:pt x="2455" y="8321"/>
                  </a:lnTo>
                  <a:lnTo>
                    <a:pt x="2326" y="8373"/>
                  </a:lnTo>
                  <a:lnTo>
                    <a:pt x="2222" y="8450"/>
                  </a:lnTo>
                  <a:lnTo>
                    <a:pt x="2145" y="8554"/>
                  </a:lnTo>
                  <a:lnTo>
                    <a:pt x="2093" y="8683"/>
                  </a:lnTo>
                  <a:lnTo>
                    <a:pt x="2042" y="8812"/>
                  </a:lnTo>
                  <a:lnTo>
                    <a:pt x="2042" y="8941"/>
                  </a:lnTo>
                  <a:lnTo>
                    <a:pt x="2042" y="9200"/>
                  </a:lnTo>
                  <a:lnTo>
                    <a:pt x="2067" y="9355"/>
                  </a:lnTo>
                  <a:lnTo>
                    <a:pt x="2145" y="9458"/>
                  </a:lnTo>
                  <a:lnTo>
                    <a:pt x="2248" y="9536"/>
                  </a:lnTo>
                  <a:lnTo>
                    <a:pt x="2403" y="9587"/>
                  </a:lnTo>
                  <a:lnTo>
                    <a:pt x="6900" y="9587"/>
                  </a:lnTo>
                  <a:lnTo>
                    <a:pt x="6951" y="9561"/>
                  </a:lnTo>
                  <a:lnTo>
                    <a:pt x="7003" y="9536"/>
                  </a:lnTo>
                  <a:lnTo>
                    <a:pt x="7029" y="9484"/>
                  </a:lnTo>
                  <a:lnTo>
                    <a:pt x="7055" y="9406"/>
                  </a:lnTo>
                  <a:lnTo>
                    <a:pt x="7029" y="9355"/>
                  </a:lnTo>
                  <a:lnTo>
                    <a:pt x="7003" y="9303"/>
                  </a:lnTo>
                  <a:lnTo>
                    <a:pt x="6951" y="9277"/>
                  </a:lnTo>
                  <a:lnTo>
                    <a:pt x="6900" y="9251"/>
                  </a:lnTo>
                  <a:lnTo>
                    <a:pt x="2352" y="9251"/>
                  </a:lnTo>
                  <a:lnTo>
                    <a:pt x="2352" y="9200"/>
                  </a:lnTo>
                  <a:lnTo>
                    <a:pt x="2352" y="8941"/>
                  </a:lnTo>
                  <a:lnTo>
                    <a:pt x="2377" y="8812"/>
                  </a:lnTo>
                  <a:lnTo>
                    <a:pt x="2455" y="8683"/>
                  </a:lnTo>
                  <a:lnTo>
                    <a:pt x="2584" y="8605"/>
                  </a:lnTo>
                  <a:lnTo>
                    <a:pt x="2713" y="8580"/>
                  </a:lnTo>
                  <a:lnTo>
                    <a:pt x="8088" y="8580"/>
                  </a:lnTo>
                  <a:lnTo>
                    <a:pt x="8218" y="8605"/>
                  </a:lnTo>
                  <a:lnTo>
                    <a:pt x="8347" y="8683"/>
                  </a:lnTo>
                  <a:lnTo>
                    <a:pt x="8424" y="8812"/>
                  </a:lnTo>
                  <a:lnTo>
                    <a:pt x="8450" y="8941"/>
                  </a:lnTo>
                  <a:lnTo>
                    <a:pt x="8450" y="9200"/>
                  </a:lnTo>
                  <a:lnTo>
                    <a:pt x="8424" y="9251"/>
                  </a:lnTo>
                  <a:lnTo>
                    <a:pt x="7572" y="9251"/>
                  </a:lnTo>
                  <a:lnTo>
                    <a:pt x="7520" y="9277"/>
                  </a:lnTo>
                  <a:lnTo>
                    <a:pt x="7468" y="9303"/>
                  </a:lnTo>
                  <a:lnTo>
                    <a:pt x="7442" y="9355"/>
                  </a:lnTo>
                  <a:lnTo>
                    <a:pt x="7416" y="9406"/>
                  </a:lnTo>
                  <a:lnTo>
                    <a:pt x="7442" y="9484"/>
                  </a:lnTo>
                  <a:lnTo>
                    <a:pt x="7468" y="9536"/>
                  </a:lnTo>
                  <a:lnTo>
                    <a:pt x="7520" y="9561"/>
                  </a:lnTo>
                  <a:lnTo>
                    <a:pt x="7572" y="9587"/>
                  </a:lnTo>
                  <a:lnTo>
                    <a:pt x="8398" y="9587"/>
                  </a:lnTo>
                  <a:lnTo>
                    <a:pt x="8528" y="9536"/>
                  </a:lnTo>
                  <a:lnTo>
                    <a:pt x="8657" y="9458"/>
                  </a:lnTo>
                  <a:lnTo>
                    <a:pt x="8734" y="9355"/>
                  </a:lnTo>
                  <a:lnTo>
                    <a:pt x="8760" y="9200"/>
                  </a:lnTo>
                  <a:lnTo>
                    <a:pt x="8760" y="8941"/>
                  </a:lnTo>
                  <a:lnTo>
                    <a:pt x="8760" y="8812"/>
                  </a:lnTo>
                  <a:lnTo>
                    <a:pt x="8709" y="8683"/>
                  </a:lnTo>
                  <a:lnTo>
                    <a:pt x="8657" y="8554"/>
                  </a:lnTo>
                  <a:lnTo>
                    <a:pt x="8553" y="8450"/>
                  </a:lnTo>
                  <a:lnTo>
                    <a:pt x="8450" y="8373"/>
                  </a:lnTo>
                  <a:lnTo>
                    <a:pt x="8347" y="8321"/>
                  </a:lnTo>
                  <a:lnTo>
                    <a:pt x="8218" y="8269"/>
                  </a:lnTo>
                  <a:lnTo>
                    <a:pt x="7365" y="8269"/>
                  </a:lnTo>
                  <a:lnTo>
                    <a:pt x="6925" y="7029"/>
                  </a:lnTo>
                  <a:lnTo>
                    <a:pt x="10414" y="7029"/>
                  </a:lnTo>
                  <a:lnTo>
                    <a:pt x="10492" y="7003"/>
                  </a:lnTo>
                  <a:lnTo>
                    <a:pt x="10595" y="6952"/>
                  </a:lnTo>
                  <a:lnTo>
                    <a:pt x="10647" y="6900"/>
                  </a:lnTo>
                  <a:lnTo>
                    <a:pt x="10724" y="6822"/>
                  </a:lnTo>
                  <a:lnTo>
                    <a:pt x="10750" y="6745"/>
                  </a:lnTo>
                  <a:lnTo>
                    <a:pt x="10776" y="6667"/>
                  </a:lnTo>
                  <a:lnTo>
                    <a:pt x="10802" y="6564"/>
                  </a:lnTo>
                  <a:lnTo>
                    <a:pt x="10802" y="465"/>
                  </a:lnTo>
                  <a:lnTo>
                    <a:pt x="10776" y="362"/>
                  </a:lnTo>
                  <a:lnTo>
                    <a:pt x="10750" y="285"/>
                  </a:lnTo>
                  <a:lnTo>
                    <a:pt x="10724" y="207"/>
                  </a:lnTo>
                  <a:lnTo>
                    <a:pt x="10647" y="129"/>
                  </a:lnTo>
                  <a:lnTo>
                    <a:pt x="10595" y="78"/>
                  </a:lnTo>
                  <a:lnTo>
                    <a:pt x="10492" y="26"/>
                  </a:lnTo>
                  <a:lnTo>
                    <a:pt x="10414" y="0"/>
                  </a:lnTo>
                  <a:lnTo>
                    <a:pt x="8657" y="0"/>
                  </a:lnTo>
                  <a:lnTo>
                    <a:pt x="8605" y="26"/>
                  </a:lnTo>
                  <a:lnTo>
                    <a:pt x="8579" y="78"/>
                  </a:lnTo>
                  <a:lnTo>
                    <a:pt x="8553" y="155"/>
                  </a:lnTo>
                  <a:lnTo>
                    <a:pt x="8579" y="207"/>
                  </a:lnTo>
                  <a:lnTo>
                    <a:pt x="8605" y="259"/>
                  </a:lnTo>
                  <a:lnTo>
                    <a:pt x="8657" y="285"/>
                  </a:lnTo>
                  <a:lnTo>
                    <a:pt x="8709" y="310"/>
                  </a:lnTo>
                  <a:lnTo>
                    <a:pt x="10388" y="310"/>
                  </a:lnTo>
                  <a:lnTo>
                    <a:pt x="10440" y="362"/>
                  </a:lnTo>
                  <a:lnTo>
                    <a:pt x="10466" y="388"/>
                  </a:lnTo>
                  <a:lnTo>
                    <a:pt x="10466" y="465"/>
                  </a:lnTo>
                  <a:lnTo>
                    <a:pt x="10466" y="6564"/>
                  </a:lnTo>
                  <a:lnTo>
                    <a:pt x="10466" y="6616"/>
                  </a:lnTo>
                  <a:lnTo>
                    <a:pt x="10440" y="6667"/>
                  </a:lnTo>
                  <a:lnTo>
                    <a:pt x="10388" y="6719"/>
                  </a:lnTo>
                  <a:lnTo>
                    <a:pt x="414" y="6719"/>
                  </a:lnTo>
                  <a:lnTo>
                    <a:pt x="362" y="6667"/>
                  </a:lnTo>
                  <a:lnTo>
                    <a:pt x="336" y="6616"/>
                  </a:lnTo>
                  <a:lnTo>
                    <a:pt x="310" y="6564"/>
                  </a:lnTo>
                  <a:lnTo>
                    <a:pt x="310" y="465"/>
                  </a:lnTo>
                  <a:lnTo>
                    <a:pt x="336" y="388"/>
                  </a:lnTo>
                  <a:lnTo>
                    <a:pt x="362" y="362"/>
                  </a:lnTo>
                  <a:lnTo>
                    <a:pt x="414" y="310"/>
                  </a:lnTo>
                  <a:lnTo>
                    <a:pt x="8037" y="310"/>
                  </a:lnTo>
                  <a:lnTo>
                    <a:pt x="8088" y="285"/>
                  </a:lnTo>
                  <a:lnTo>
                    <a:pt x="8140" y="259"/>
                  </a:lnTo>
                  <a:lnTo>
                    <a:pt x="8166" y="207"/>
                  </a:lnTo>
                  <a:lnTo>
                    <a:pt x="8192" y="155"/>
                  </a:lnTo>
                  <a:lnTo>
                    <a:pt x="8166" y="78"/>
                  </a:lnTo>
                  <a:lnTo>
                    <a:pt x="8140" y="26"/>
                  </a:lnTo>
                  <a:lnTo>
                    <a:pt x="8088"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35" name="Google Shape;474;p41"/>
            <p:cNvSpPr/>
            <p:nvPr/>
          </p:nvSpPr>
          <p:spPr>
            <a:xfrm>
              <a:off x="1191650" y="2194350"/>
              <a:ext cx="7775" cy="7775"/>
            </a:xfrm>
            <a:custGeom>
              <a:avLst/>
              <a:gdLst/>
              <a:ahLst/>
              <a:cxnLst/>
              <a:rect l="l" t="t" r="r" b="b"/>
              <a:pathLst>
                <a:path w="311" h="311" extrusionOk="0">
                  <a:moveTo>
                    <a:pt x="104" y="0"/>
                  </a:moveTo>
                  <a:lnTo>
                    <a:pt x="52" y="52"/>
                  </a:lnTo>
                  <a:lnTo>
                    <a:pt x="26" y="104"/>
                  </a:lnTo>
                  <a:lnTo>
                    <a:pt x="0" y="155"/>
                  </a:lnTo>
                  <a:lnTo>
                    <a:pt x="26" y="207"/>
                  </a:lnTo>
                  <a:lnTo>
                    <a:pt x="52" y="259"/>
                  </a:lnTo>
                  <a:lnTo>
                    <a:pt x="104" y="310"/>
                  </a:lnTo>
                  <a:lnTo>
                    <a:pt x="233" y="310"/>
                  </a:lnTo>
                  <a:lnTo>
                    <a:pt x="285" y="259"/>
                  </a:lnTo>
                  <a:lnTo>
                    <a:pt x="310" y="207"/>
                  </a:lnTo>
                  <a:lnTo>
                    <a:pt x="310" y="155"/>
                  </a:lnTo>
                  <a:lnTo>
                    <a:pt x="310" y="104"/>
                  </a:lnTo>
                  <a:lnTo>
                    <a:pt x="285" y="52"/>
                  </a:lnTo>
                  <a:lnTo>
                    <a:pt x="233"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36" name="Google Shape;475;p41"/>
            <p:cNvSpPr/>
            <p:nvPr/>
          </p:nvSpPr>
          <p:spPr>
            <a:xfrm>
              <a:off x="1156125" y="2156225"/>
              <a:ext cx="79475" cy="57525"/>
            </a:xfrm>
            <a:custGeom>
              <a:avLst/>
              <a:gdLst/>
              <a:ahLst/>
              <a:cxnLst/>
              <a:rect l="l" t="t" r="r" b="b"/>
              <a:pathLst>
                <a:path w="3179" h="2301" extrusionOk="0">
                  <a:moveTo>
                    <a:pt x="2817" y="311"/>
                  </a:moveTo>
                  <a:lnTo>
                    <a:pt x="2843" y="337"/>
                  </a:lnTo>
                  <a:lnTo>
                    <a:pt x="2868" y="362"/>
                  </a:lnTo>
                  <a:lnTo>
                    <a:pt x="2868" y="1939"/>
                  </a:lnTo>
                  <a:lnTo>
                    <a:pt x="2843" y="1990"/>
                  </a:lnTo>
                  <a:lnTo>
                    <a:pt x="336" y="1990"/>
                  </a:lnTo>
                  <a:lnTo>
                    <a:pt x="310" y="1939"/>
                  </a:lnTo>
                  <a:lnTo>
                    <a:pt x="310" y="362"/>
                  </a:lnTo>
                  <a:lnTo>
                    <a:pt x="336" y="337"/>
                  </a:lnTo>
                  <a:lnTo>
                    <a:pt x="362" y="311"/>
                  </a:lnTo>
                  <a:close/>
                  <a:moveTo>
                    <a:pt x="362" y="1"/>
                  </a:moveTo>
                  <a:lnTo>
                    <a:pt x="233" y="26"/>
                  </a:lnTo>
                  <a:lnTo>
                    <a:pt x="103" y="104"/>
                  </a:lnTo>
                  <a:lnTo>
                    <a:pt x="26" y="207"/>
                  </a:lnTo>
                  <a:lnTo>
                    <a:pt x="0" y="362"/>
                  </a:lnTo>
                  <a:lnTo>
                    <a:pt x="0" y="1939"/>
                  </a:lnTo>
                  <a:lnTo>
                    <a:pt x="26" y="2094"/>
                  </a:lnTo>
                  <a:lnTo>
                    <a:pt x="103" y="2197"/>
                  </a:lnTo>
                  <a:lnTo>
                    <a:pt x="233" y="2275"/>
                  </a:lnTo>
                  <a:lnTo>
                    <a:pt x="362" y="2300"/>
                  </a:lnTo>
                  <a:lnTo>
                    <a:pt x="2817" y="2300"/>
                  </a:lnTo>
                  <a:lnTo>
                    <a:pt x="2946" y="2275"/>
                  </a:lnTo>
                  <a:lnTo>
                    <a:pt x="3075" y="2197"/>
                  </a:lnTo>
                  <a:lnTo>
                    <a:pt x="3153" y="2094"/>
                  </a:lnTo>
                  <a:lnTo>
                    <a:pt x="3179" y="1939"/>
                  </a:lnTo>
                  <a:lnTo>
                    <a:pt x="3179" y="362"/>
                  </a:lnTo>
                  <a:lnTo>
                    <a:pt x="3153" y="207"/>
                  </a:lnTo>
                  <a:lnTo>
                    <a:pt x="3075" y="104"/>
                  </a:lnTo>
                  <a:lnTo>
                    <a:pt x="2946" y="26"/>
                  </a:lnTo>
                  <a:lnTo>
                    <a:pt x="2817"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37" name="Google Shape;476;p41"/>
            <p:cNvSpPr/>
            <p:nvPr/>
          </p:nvSpPr>
          <p:spPr>
            <a:xfrm>
              <a:off x="1191650" y="2167850"/>
              <a:ext cx="7775" cy="23300"/>
            </a:xfrm>
            <a:custGeom>
              <a:avLst/>
              <a:gdLst/>
              <a:ahLst/>
              <a:cxnLst/>
              <a:rect l="l" t="t" r="r" b="b"/>
              <a:pathLst>
                <a:path w="311" h="932" extrusionOk="0">
                  <a:moveTo>
                    <a:pt x="104" y="1"/>
                  </a:moveTo>
                  <a:lnTo>
                    <a:pt x="52" y="52"/>
                  </a:lnTo>
                  <a:lnTo>
                    <a:pt x="26" y="104"/>
                  </a:lnTo>
                  <a:lnTo>
                    <a:pt x="0" y="156"/>
                  </a:lnTo>
                  <a:lnTo>
                    <a:pt x="0" y="750"/>
                  </a:lnTo>
                  <a:lnTo>
                    <a:pt x="26" y="828"/>
                  </a:lnTo>
                  <a:lnTo>
                    <a:pt x="52" y="879"/>
                  </a:lnTo>
                  <a:lnTo>
                    <a:pt x="104" y="905"/>
                  </a:lnTo>
                  <a:lnTo>
                    <a:pt x="155" y="931"/>
                  </a:lnTo>
                  <a:lnTo>
                    <a:pt x="233" y="905"/>
                  </a:lnTo>
                  <a:lnTo>
                    <a:pt x="285" y="879"/>
                  </a:lnTo>
                  <a:lnTo>
                    <a:pt x="310" y="828"/>
                  </a:lnTo>
                  <a:lnTo>
                    <a:pt x="310" y="750"/>
                  </a:lnTo>
                  <a:lnTo>
                    <a:pt x="310" y="156"/>
                  </a:lnTo>
                  <a:lnTo>
                    <a:pt x="310" y="104"/>
                  </a:lnTo>
                  <a:lnTo>
                    <a:pt x="285" y="52"/>
                  </a:lnTo>
                  <a:lnTo>
                    <a:pt x="233"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38" name="Google Shape;477;p41"/>
            <p:cNvSpPr/>
            <p:nvPr/>
          </p:nvSpPr>
          <p:spPr>
            <a:xfrm>
              <a:off x="1067600" y="2111650"/>
              <a:ext cx="7775" cy="7775"/>
            </a:xfrm>
            <a:custGeom>
              <a:avLst/>
              <a:gdLst/>
              <a:ahLst/>
              <a:cxnLst/>
              <a:rect l="l" t="t" r="r" b="b"/>
              <a:pathLst>
                <a:path w="311" h="311" extrusionOk="0">
                  <a:moveTo>
                    <a:pt x="104" y="1"/>
                  </a:moveTo>
                  <a:lnTo>
                    <a:pt x="53" y="52"/>
                  </a:lnTo>
                  <a:lnTo>
                    <a:pt x="27" y="104"/>
                  </a:lnTo>
                  <a:lnTo>
                    <a:pt x="1" y="156"/>
                  </a:lnTo>
                  <a:lnTo>
                    <a:pt x="27" y="207"/>
                  </a:lnTo>
                  <a:lnTo>
                    <a:pt x="53" y="259"/>
                  </a:lnTo>
                  <a:lnTo>
                    <a:pt x="104" y="311"/>
                  </a:lnTo>
                  <a:lnTo>
                    <a:pt x="233" y="311"/>
                  </a:lnTo>
                  <a:lnTo>
                    <a:pt x="285" y="259"/>
                  </a:lnTo>
                  <a:lnTo>
                    <a:pt x="311" y="207"/>
                  </a:lnTo>
                  <a:lnTo>
                    <a:pt x="311" y="156"/>
                  </a:lnTo>
                  <a:lnTo>
                    <a:pt x="311" y="104"/>
                  </a:lnTo>
                  <a:lnTo>
                    <a:pt x="285" y="52"/>
                  </a:lnTo>
                  <a:lnTo>
                    <a:pt x="233"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39" name="Google Shape;478;p41"/>
            <p:cNvSpPr/>
            <p:nvPr/>
          </p:nvSpPr>
          <p:spPr>
            <a:xfrm>
              <a:off x="1075350" y="2154300"/>
              <a:ext cx="7800" cy="37475"/>
            </a:xfrm>
            <a:custGeom>
              <a:avLst/>
              <a:gdLst/>
              <a:ahLst/>
              <a:cxnLst/>
              <a:rect l="l" t="t" r="r" b="b"/>
              <a:pathLst>
                <a:path w="312" h="1499" extrusionOk="0">
                  <a:moveTo>
                    <a:pt x="104" y="0"/>
                  </a:moveTo>
                  <a:lnTo>
                    <a:pt x="53" y="26"/>
                  </a:lnTo>
                  <a:lnTo>
                    <a:pt x="27" y="78"/>
                  </a:lnTo>
                  <a:lnTo>
                    <a:pt x="1" y="155"/>
                  </a:lnTo>
                  <a:lnTo>
                    <a:pt x="1" y="1344"/>
                  </a:lnTo>
                  <a:lnTo>
                    <a:pt x="27" y="1395"/>
                  </a:lnTo>
                  <a:lnTo>
                    <a:pt x="53" y="1447"/>
                  </a:lnTo>
                  <a:lnTo>
                    <a:pt x="104" y="1473"/>
                  </a:lnTo>
                  <a:lnTo>
                    <a:pt x="156" y="1499"/>
                  </a:lnTo>
                  <a:lnTo>
                    <a:pt x="234" y="1473"/>
                  </a:lnTo>
                  <a:lnTo>
                    <a:pt x="285" y="1447"/>
                  </a:lnTo>
                  <a:lnTo>
                    <a:pt x="311" y="1395"/>
                  </a:lnTo>
                  <a:lnTo>
                    <a:pt x="311" y="1344"/>
                  </a:lnTo>
                  <a:lnTo>
                    <a:pt x="311" y="155"/>
                  </a:lnTo>
                  <a:lnTo>
                    <a:pt x="311" y="78"/>
                  </a:lnTo>
                  <a:lnTo>
                    <a:pt x="285" y="26"/>
                  </a:lnTo>
                  <a:lnTo>
                    <a:pt x="234"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sp>
          <p:nvSpPr>
            <p:cNvPr id="40" name="Google Shape;479;p41"/>
            <p:cNvSpPr/>
            <p:nvPr/>
          </p:nvSpPr>
          <p:spPr>
            <a:xfrm>
              <a:off x="1037900" y="2081925"/>
              <a:ext cx="197700" cy="131825"/>
            </a:xfrm>
            <a:custGeom>
              <a:avLst/>
              <a:gdLst/>
              <a:ahLst/>
              <a:cxnLst/>
              <a:rect l="l" t="t" r="r" b="b"/>
              <a:pathLst>
                <a:path w="7908" h="5273" extrusionOk="0">
                  <a:moveTo>
                    <a:pt x="5918" y="311"/>
                  </a:moveTo>
                  <a:lnTo>
                    <a:pt x="5969" y="337"/>
                  </a:lnTo>
                  <a:lnTo>
                    <a:pt x="6150" y="595"/>
                  </a:lnTo>
                  <a:lnTo>
                    <a:pt x="3489" y="595"/>
                  </a:lnTo>
                  <a:lnTo>
                    <a:pt x="3489" y="311"/>
                  </a:lnTo>
                  <a:close/>
                  <a:moveTo>
                    <a:pt x="7597" y="1215"/>
                  </a:moveTo>
                  <a:lnTo>
                    <a:pt x="7597" y="1939"/>
                  </a:lnTo>
                  <a:lnTo>
                    <a:pt x="7287" y="1939"/>
                  </a:lnTo>
                  <a:lnTo>
                    <a:pt x="7287" y="1215"/>
                  </a:lnTo>
                  <a:close/>
                  <a:moveTo>
                    <a:pt x="6280" y="1939"/>
                  </a:moveTo>
                  <a:lnTo>
                    <a:pt x="6280" y="2249"/>
                  </a:lnTo>
                  <a:lnTo>
                    <a:pt x="3308" y="2249"/>
                  </a:lnTo>
                  <a:lnTo>
                    <a:pt x="3308" y="1939"/>
                  </a:lnTo>
                  <a:close/>
                  <a:moveTo>
                    <a:pt x="3489" y="2559"/>
                  </a:moveTo>
                  <a:lnTo>
                    <a:pt x="3489" y="2921"/>
                  </a:lnTo>
                  <a:lnTo>
                    <a:pt x="3463" y="3076"/>
                  </a:lnTo>
                  <a:lnTo>
                    <a:pt x="3385" y="3179"/>
                  </a:lnTo>
                  <a:lnTo>
                    <a:pt x="3256" y="3257"/>
                  </a:lnTo>
                  <a:lnTo>
                    <a:pt x="3101" y="3283"/>
                  </a:lnTo>
                  <a:lnTo>
                    <a:pt x="2688" y="3283"/>
                  </a:lnTo>
                  <a:lnTo>
                    <a:pt x="2584" y="2559"/>
                  </a:lnTo>
                  <a:close/>
                  <a:moveTo>
                    <a:pt x="2274" y="2559"/>
                  </a:moveTo>
                  <a:lnTo>
                    <a:pt x="2558" y="4781"/>
                  </a:lnTo>
                  <a:lnTo>
                    <a:pt x="2533" y="4859"/>
                  </a:lnTo>
                  <a:lnTo>
                    <a:pt x="2507" y="4911"/>
                  </a:lnTo>
                  <a:lnTo>
                    <a:pt x="2455" y="4962"/>
                  </a:lnTo>
                  <a:lnTo>
                    <a:pt x="1344" y="4962"/>
                  </a:lnTo>
                  <a:lnTo>
                    <a:pt x="1318" y="4911"/>
                  </a:lnTo>
                  <a:lnTo>
                    <a:pt x="1266" y="4859"/>
                  </a:lnTo>
                  <a:lnTo>
                    <a:pt x="1266" y="4807"/>
                  </a:lnTo>
                  <a:lnTo>
                    <a:pt x="1266" y="2559"/>
                  </a:lnTo>
                  <a:close/>
                  <a:moveTo>
                    <a:pt x="3334" y="1"/>
                  </a:moveTo>
                  <a:lnTo>
                    <a:pt x="3230" y="78"/>
                  </a:lnTo>
                  <a:lnTo>
                    <a:pt x="3179" y="156"/>
                  </a:lnTo>
                  <a:lnTo>
                    <a:pt x="3153" y="259"/>
                  </a:lnTo>
                  <a:lnTo>
                    <a:pt x="3153" y="595"/>
                  </a:lnTo>
                  <a:lnTo>
                    <a:pt x="2352" y="595"/>
                  </a:lnTo>
                  <a:lnTo>
                    <a:pt x="2300" y="647"/>
                  </a:lnTo>
                  <a:lnTo>
                    <a:pt x="2274" y="699"/>
                  </a:lnTo>
                  <a:lnTo>
                    <a:pt x="2274" y="750"/>
                  </a:lnTo>
                  <a:lnTo>
                    <a:pt x="2274" y="802"/>
                  </a:lnTo>
                  <a:lnTo>
                    <a:pt x="2300" y="854"/>
                  </a:lnTo>
                  <a:lnTo>
                    <a:pt x="2352" y="905"/>
                  </a:lnTo>
                  <a:lnTo>
                    <a:pt x="6977" y="905"/>
                  </a:lnTo>
                  <a:lnTo>
                    <a:pt x="6977" y="2249"/>
                  </a:lnTo>
                  <a:lnTo>
                    <a:pt x="6615" y="2249"/>
                  </a:lnTo>
                  <a:lnTo>
                    <a:pt x="6615" y="1887"/>
                  </a:lnTo>
                  <a:lnTo>
                    <a:pt x="6590" y="1784"/>
                  </a:lnTo>
                  <a:lnTo>
                    <a:pt x="6538" y="1706"/>
                  </a:lnTo>
                  <a:lnTo>
                    <a:pt x="6435" y="1629"/>
                  </a:lnTo>
                  <a:lnTo>
                    <a:pt x="3153" y="1629"/>
                  </a:lnTo>
                  <a:lnTo>
                    <a:pt x="3049" y="1706"/>
                  </a:lnTo>
                  <a:lnTo>
                    <a:pt x="2998" y="1784"/>
                  </a:lnTo>
                  <a:lnTo>
                    <a:pt x="2972" y="1887"/>
                  </a:lnTo>
                  <a:lnTo>
                    <a:pt x="2972" y="2249"/>
                  </a:lnTo>
                  <a:lnTo>
                    <a:pt x="672" y="2249"/>
                  </a:lnTo>
                  <a:lnTo>
                    <a:pt x="336" y="905"/>
                  </a:lnTo>
                  <a:lnTo>
                    <a:pt x="1783" y="905"/>
                  </a:lnTo>
                  <a:lnTo>
                    <a:pt x="1835" y="854"/>
                  </a:lnTo>
                  <a:lnTo>
                    <a:pt x="1887" y="802"/>
                  </a:lnTo>
                  <a:lnTo>
                    <a:pt x="1887" y="750"/>
                  </a:lnTo>
                  <a:lnTo>
                    <a:pt x="1887" y="699"/>
                  </a:lnTo>
                  <a:lnTo>
                    <a:pt x="1835" y="647"/>
                  </a:lnTo>
                  <a:lnTo>
                    <a:pt x="1783" y="595"/>
                  </a:lnTo>
                  <a:lnTo>
                    <a:pt x="259" y="595"/>
                  </a:lnTo>
                  <a:lnTo>
                    <a:pt x="155" y="621"/>
                  </a:lnTo>
                  <a:lnTo>
                    <a:pt x="52" y="699"/>
                  </a:lnTo>
                  <a:lnTo>
                    <a:pt x="0" y="802"/>
                  </a:lnTo>
                  <a:lnTo>
                    <a:pt x="0" y="931"/>
                  </a:lnTo>
                  <a:lnTo>
                    <a:pt x="362" y="2378"/>
                  </a:lnTo>
                  <a:lnTo>
                    <a:pt x="414" y="2456"/>
                  </a:lnTo>
                  <a:lnTo>
                    <a:pt x="465" y="2507"/>
                  </a:lnTo>
                  <a:lnTo>
                    <a:pt x="543" y="2559"/>
                  </a:lnTo>
                  <a:lnTo>
                    <a:pt x="956" y="2559"/>
                  </a:lnTo>
                  <a:lnTo>
                    <a:pt x="956" y="4807"/>
                  </a:lnTo>
                  <a:lnTo>
                    <a:pt x="956" y="4911"/>
                  </a:lnTo>
                  <a:lnTo>
                    <a:pt x="982" y="4988"/>
                  </a:lnTo>
                  <a:lnTo>
                    <a:pt x="1034" y="5066"/>
                  </a:lnTo>
                  <a:lnTo>
                    <a:pt x="1086" y="5143"/>
                  </a:lnTo>
                  <a:lnTo>
                    <a:pt x="1163" y="5195"/>
                  </a:lnTo>
                  <a:lnTo>
                    <a:pt x="1241" y="5247"/>
                  </a:lnTo>
                  <a:lnTo>
                    <a:pt x="1318" y="5272"/>
                  </a:lnTo>
                  <a:lnTo>
                    <a:pt x="2481" y="5272"/>
                  </a:lnTo>
                  <a:lnTo>
                    <a:pt x="2584" y="5247"/>
                  </a:lnTo>
                  <a:lnTo>
                    <a:pt x="2662" y="5195"/>
                  </a:lnTo>
                  <a:lnTo>
                    <a:pt x="2739" y="5117"/>
                  </a:lnTo>
                  <a:lnTo>
                    <a:pt x="2817" y="5040"/>
                  </a:lnTo>
                  <a:lnTo>
                    <a:pt x="2843" y="4937"/>
                  </a:lnTo>
                  <a:lnTo>
                    <a:pt x="2869" y="4859"/>
                  </a:lnTo>
                  <a:lnTo>
                    <a:pt x="2869" y="4756"/>
                  </a:lnTo>
                  <a:lnTo>
                    <a:pt x="2713" y="3619"/>
                  </a:lnTo>
                  <a:lnTo>
                    <a:pt x="3101" y="3619"/>
                  </a:lnTo>
                  <a:lnTo>
                    <a:pt x="3256" y="3593"/>
                  </a:lnTo>
                  <a:lnTo>
                    <a:pt x="3385" y="3567"/>
                  </a:lnTo>
                  <a:lnTo>
                    <a:pt x="3489" y="3489"/>
                  </a:lnTo>
                  <a:lnTo>
                    <a:pt x="3592" y="3412"/>
                  </a:lnTo>
                  <a:lnTo>
                    <a:pt x="3670" y="3309"/>
                  </a:lnTo>
                  <a:lnTo>
                    <a:pt x="3747" y="3179"/>
                  </a:lnTo>
                  <a:lnTo>
                    <a:pt x="3773" y="3050"/>
                  </a:lnTo>
                  <a:lnTo>
                    <a:pt x="3799" y="2921"/>
                  </a:lnTo>
                  <a:lnTo>
                    <a:pt x="3799" y="2559"/>
                  </a:lnTo>
                  <a:lnTo>
                    <a:pt x="7132" y="2559"/>
                  </a:lnTo>
                  <a:lnTo>
                    <a:pt x="7210" y="2482"/>
                  </a:lnTo>
                  <a:lnTo>
                    <a:pt x="7262" y="2404"/>
                  </a:lnTo>
                  <a:lnTo>
                    <a:pt x="7287" y="2301"/>
                  </a:lnTo>
                  <a:lnTo>
                    <a:pt x="7287" y="2249"/>
                  </a:lnTo>
                  <a:lnTo>
                    <a:pt x="7752" y="2249"/>
                  </a:lnTo>
                  <a:lnTo>
                    <a:pt x="7830" y="2172"/>
                  </a:lnTo>
                  <a:lnTo>
                    <a:pt x="7882" y="2094"/>
                  </a:lnTo>
                  <a:lnTo>
                    <a:pt x="7908" y="1991"/>
                  </a:lnTo>
                  <a:lnTo>
                    <a:pt x="7908" y="1164"/>
                  </a:lnTo>
                  <a:lnTo>
                    <a:pt x="7882" y="1060"/>
                  </a:lnTo>
                  <a:lnTo>
                    <a:pt x="7830" y="983"/>
                  </a:lnTo>
                  <a:lnTo>
                    <a:pt x="7752" y="931"/>
                  </a:lnTo>
                  <a:lnTo>
                    <a:pt x="7649" y="905"/>
                  </a:lnTo>
                  <a:lnTo>
                    <a:pt x="7287" y="905"/>
                  </a:lnTo>
                  <a:lnTo>
                    <a:pt x="7287" y="854"/>
                  </a:lnTo>
                  <a:lnTo>
                    <a:pt x="7262" y="750"/>
                  </a:lnTo>
                  <a:lnTo>
                    <a:pt x="7210" y="673"/>
                  </a:lnTo>
                  <a:lnTo>
                    <a:pt x="7132" y="621"/>
                  </a:lnTo>
                  <a:lnTo>
                    <a:pt x="7029" y="595"/>
                  </a:lnTo>
                  <a:lnTo>
                    <a:pt x="6538" y="595"/>
                  </a:lnTo>
                  <a:lnTo>
                    <a:pt x="6228" y="156"/>
                  </a:lnTo>
                  <a:lnTo>
                    <a:pt x="6150" y="78"/>
                  </a:lnTo>
                  <a:lnTo>
                    <a:pt x="6099" y="27"/>
                  </a:lnTo>
                  <a:lnTo>
                    <a:pt x="5995"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F0000"/>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p:nvPr/>
        </p:nvGrpSpPr>
        <p:grpSpPr>
          <a:xfrm>
            <a:off x="5488828" y="857129"/>
            <a:ext cx="824885" cy="824884"/>
            <a:chOff x="5580109" y="1852963"/>
            <a:chExt cx="1152128" cy="1152128"/>
          </a:xfrm>
        </p:grpSpPr>
        <p:sp>
          <p:nvSpPr>
            <p:cNvPr id="4"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5"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6" name="Group 26"/>
          <p:cNvGrpSpPr/>
          <p:nvPr/>
        </p:nvGrpSpPr>
        <p:grpSpPr>
          <a:xfrm>
            <a:off x="5488828" y="1975769"/>
            <a:ext cx="824885" cy="824884"/>
            <a:chOff x="5580109" y="1852963"/>
            <a:chExt cx="1152128" cy="1152128"/>
          </a:xfrm>
          <a:solidFill>
            <a:schemeClr val="bg1">
              <a:lumMod val="75000"/>
            </a:schemeClr>
          </a:solidFill>
        </p:grpSpPr>
        <p:sp>
          <p:nvSpPr>
            <p:cNvPr id="7"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8"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9" name="Group 29"/>
          <p:cNvGrpSpPr/>
          <p:nvPr/>
        </p:nvGrpSpPr>
        <p:grpSpPr>
          <a:xfrm>
            <a:off x="5488828" y="3094409"/>
            <a:ext cx="824885" cy="824884"/>
            <a:chOff x="5580109" y="1852963"/>
            <a:chExt cx="1152128" cy="1152128"/>
          </a:xfrm>
          <a:solidFill>
            <a:schemeClr val="accent3">
              <a:lumMod val="50000"/>
            </a:schemeClr>
          </a:solidFill>
        </p:grpSpPr>
        <p:sp>
          <p:nvSpPr>
            <p:cNvPr id="10"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1" name="Text Placeholder 12"/>
            <p:cNvSpPr txBox="1"/>
            <p:nvPr/>
          </p:nvSpPr>
          <p:spPr>
            <a:xfrm>
              <a:off x="5907079" y="2429027"/>
              <a:ext cx="784025" cy="523705"/>
            </a:xfrm>
            <a:prstGeom prst="rect">
              <a:avLst/>
            </a:prstGeom>
            <a:grp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2" name="Group 32"/>
          <p:cNvGrpSpPr/>
          <p:nvPr/>
        </p:nvGrpSpPr>
        <p:grpSpPr>
          <a:xfrm>
            <a:off x="5488828" y="4213049"/>
            <a:ext cx="824885" cy="824884"/>
            <a:chOff x="5580109" y="1852963"/>
            <a:chExt cx="1152128" cy="1152128"/>
          </a:xfrm>
          <a:solidFill>
            <a:schemeClr val="bg1">
              <a:lumMod val="75000"/>
            </a:schemeClr>
          </a:solidFill>
        </p:grpSpPr>
        <p:sp>
          <p:nvSpPr>
            <p:cNvPr id="13"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4"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5" name="Group 35"/>
          <p:cNvGrpSpPr/>
          <p:nvPr/>
        </p:nvGrpSpPr>
        <p:grpSpPr>
          <a:xfrm>
            <a:off x="5488828" y="5331690"/>
            <a:ext cx="824885" cy="824884"/>
            <a:chOff x="5580109" y="1852963"/>
            <a:chExt cx="1152128" cy="1152128"/>
          </a:xfrm>
        </p:grpSpPr>
        <p:sp>
          <p:nvSpPr>
            <p:cNvPr id="16"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7"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18" name="그룹 24"/>
          <p:cNvGrpSpPr/>
          <p:nvPr/>
        </p:nvGrpSpPr>
        <p:grpSpPr>
          <a:xfrm>
            <a:off x="6313713" y="879826"/>
            <a:ext cx="4980609" cy="603857"/>
            <a:chOff x="6313713" y="879826"/>
            <a:chExt cx="4980609" cy="603857"/>
          </a:xfrm>
        </p:grpSpPr>
        <p:sp>
          <p:nvSpPr>
            <p:cNvPr id="19" name="TextBox 18"/>
            <p:cNvSpPr txBox="1"/>
            <p:nvPr/>
          </p:nvSpPr>
          <p:spPr>
            <a:xfrm>
              <a:off x="6313713" y="1206684"/>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t>https://www.iphbooks.com/</a:t>
              </a:r>
              <a:r>
                <a:rPr lang="en-US" altLang="ko-KR" sz="1200" dirty="0">
                  <a:solidFill>
                    <a:schemeClr val="tx1">
                      <a:lumMod val="75000"/>
                      <a:lumOff val="25000"/>
                    </a:schemeClr>
                  </a:solidFill>
                </a:rPr>
                <a:t> </a:t>
              </a:r>
              <a:endParaRPr lang="ko-KR" altLang="en-US" sz="1200" dirty="0">
                <a:solidFill>
                  <a:schemeClr val="tx1">
                    <a:lumMod val="75000"/>
                    <a:lumOff val="25000"/>
                  </a:schemeClr>
                </a:solidFill>
              </a:endParaRPr>
            </a:p>
          </p:txBody>
        </p:sp>
        <p:sp>
          <p:nvSpPr>
            <p:cNvPr id="20" name="TextBox 19"/>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1" name="그룹 25"/>
          <p:cNvGrpSpPr/>
          <p:nvPr/>
        </p:nvGrpSpPr>
        <p:grpSpPr>
          <a:xfrm>
            <a:off x="6427374" y="2072351"/>
            <a:ext cx="4980610" cy="614698"/>
            <a:chOff x="6427374" y="956831"/>
            <a:chExt cx="4980610" cy="614698"/>
          </a:xfrm>
        </p:grpSpPr>
        <p:sp>
          <p:nvSpPr>
            <p:cNvPr id="22" name="TextBox 21"/>
            <p:cNvSpPr txBox="1"/>
            <p:nvPr/>
          </p:nvSpPr>
          <p:spPr>
            <a:xfrm>
              <a:off x="6427375" y="1294530"/>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Server version disclosure</a:t>
              </a:r>
              <a:endParaRPr lang="en-US" sz="1100" b="1" dirty="0">
                <a:latin typeface="Quicksand" panose="020B0604020202020204" charset="0"/>
                <a:ea typeface="Calibri" panose="020F0502020204030204" pitchFamily="34" charset="0"/>
                <a:cs typeface="Times New Roman" panose="02020603050405020304" pitchFamily="18" charset="0"/>
              </a:endParaRPr>
            </a:p>
          </p:txBody>
        </p:sp>
        <p:sp>
          <p:nvSpPr>
            <p:cNvPr id="23" name="TextBox 22"/>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4" name="그룹 28"/>
          <p:cNvGrpSpPr/>
          <p:nvPr/>
        </p:nvGrpSpPr>
        <p:grpSpPr>
          <a:xfrm>
            <a:off x="6427373" y="3176147"/>
            <a:ext cx="4980609" cy="672373"/>
            <a:chOff x="6427373" y="945107"/>
            <a:chExt cx="4980609" cy="672373"/>
          </a:xfrm>
        </p:grpSpPr>
        <p:sp>
          <p:nvSpPr>
            <p:cNvPr id="25" name="TextBox 24"/>
            <p:cNvSpPr txBox="1"/>
            <p:nvPr/>
          </p:nvSpPr>
          <p:spPr>
            <a:xfrm>
              <a:off x="6427373" y="1340481"/>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 </a:t>
              </a:r>
              <a:r>
                <a:rPr lang="en-US" sz="1200" b="1" dirty="0">
                  <a:solidFill>
                    <a:srgbClr val="00B050"/>
                  </a:solidFill>
                  <a:latin typeface="Quicksand" panose="020B0604020202020204" charset="0"/>
                </a:rPr>
                <a:t>Low</a:t>
              </a:r>
              <a:r>
                <a:rPr lang="en-US" sz="1200" b="1" dirty="0">
                  <a:latin typeface="Quicksand" panose="020B0604020202020204" charset="0"/>
                </a:rPr>
                <a:t> (https://bugcrowd.com/vulnerability-rating-taxonomy)</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6" name="TextBox 25"/>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7" name="그룹 31"/>
          <p:cNvGrpSpPr/>
          <p:nvPr/>
        </p:nvGrpSpPr>
        <p:grpSpPr>
          <a:xfrm>
            <a:off x="6427373" y="4121269"/>
            <a:ext cx="4980609" cy="993470"/>
            <a:chOff x="6427373" y="774709"/>
            <a:chExt cx="4980609" cy="993470"/>
          </a:xfrm>
        </p:grpSpPr>
        <p:sp>
          <p:nvSpPr>
            <p:cNvPr id="28" name="TextBox 27"/>
            <p:cNvSpPr txBox="1"/>
            <p:nvPr/>
          </p:nvSpPr>
          <p:spPr>
            <a:xfrm>
              <a:off x="6427373" y="1306514"/>
              <a:ext cx="4980609" cy="461665"/>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An attacker can use the disclosed the information to harvest specific vulnerability for the version identified.</a:t>
              </a:r>
              <a:endParaRPr lang="en-US" sz="1100" b="1" dirty="0">
                <a:latin typeface="Quicksand" panose="020B0604020202020204" charset="0"/>
                <a:ea typeface="Calibri" panose="020F0502020204030204" pitchFamily="34" charset="0"/>
                <a:cs typeface="Times New Roman" panose="02020603050405020304" pitchFamily="18" charset="0"/>
              </a:endParaRPr>
            </a:p>
          </p:txBody>
        </p:sp>
        <p:sp>
          <p:nvSpPr>
            <p:cNvPr id="29" name="TextBox 28"/>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0" name="그룹 34"/>
          <p:cNvGrpSpPr/>
          <p:nvPr/>
        </p:nvGrpSpPr>
        <p:grpSpPr>
          <a:xfrm>
            <a:off x="6427375" y="5236790"/>
            <a:ext cx="4980609" cy="985605"/>
            <a:chOff x="6427375" y="774709"/>
            <a:chExt cx="4980609" cy="985605"/>
          </a:xfrm>
        </p:grpSpPr>
        <p:sp>
          <p:nvSpPr>
            <p:cNvPr id="31" name="TextBox 30"/>
            <p:cNvSpPr txBox="1"/>
            <p:nvPr/>
          </p:nvSpPr>
          <p:spPr>
            <a:xfrm>
              <a:off x="6427375" y="1298649"/>
              <a:ext cx="4980609" cy="461665"/>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 ,Burp Suite</a:t>
              </a:r>
              <a:endParaRPr lang="en-US" sz="1200" b="1" dirty="0">
                <a:latin typeface="Quicksand" panose="020B060402020202020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ü"/>
              </a:pPr>
              <a:endParaRPr lang="ko-KR" altLang="en-US" sz="1200" dirty="0">
                <a:solidFill>
                  <a:schemeClr val="tx1">
                    <a:lumMod val="75000"/>
                    <a:lumOff val="25000"/>
                  </a:schemeClr>
                </a:solidFill>
                <a:cs typeface="Arial" panose="020B0604020202020204" pitchFamily="34" charset="0"/>
              </a:endParaRPr>
            </a:p>
          </p:txBody>
        </p:sp>
        <p:sp>
          <p:nvSpPr>
            <p:cNvPr id="32" name="TextBox 31"/>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4" name="Rectangle 33"/>
          <p:cNvSpPr/>
          <p:nvPr/>
        </p:nvSpPr>
        <p:spPr>
          <a:xfrm>
            <a:off x="6417014" y="5388607"/>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5" name="Rectangle 34"/>
          <p:cNvSpPr/>
          <p:nvPr/>
        </p:nvSpPr>
        <p:spPr>
          <a:xfrm>
            <a:off x="6427374" y="4263761"/>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6" name="Rectangle 35"/>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sp>
        <p:nvSpPr>
          <p:cNvPr id="37" name="Rectangle 36"/>
          <p:cNvSpPr/>
          <p:nvPr/>
        </p:nvSpPr>
        <p:spPr>
          <a:xfrm>
            <a:off x="6327048" y="1407523"/>
            <a:ext cx="2441246"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latin typeface="Quicksand" panose="020B0604020202020204" charset="0"/>
              </a:rPr>
              <a:t>13.126.182.130</a:t>
            </a:r>
            <a:r>
              <a:rPr lang="en-US" altLang="ko-KR" sz="1200" b="1" dirty="0"/>
              <a:t> </a:t>
            </a:r>
            <a:endParaRPr lang="en-US" sz="1200" b="1" dirty="0">
              <a:latin typeface="Quicksand" panose="020B0604020202020204" charset="0"/>
            </a:endParaRPr>
          </a:p>
        </p:txBody>
      </p:sp>
      <p:pic>
        <p:nvPicPr>
          <p:cNvPr id="39" name="Picture 3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4995" y="515255"/>
            <a:ext cx="3766286" cy="225854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5282948" y="415408"/>
          <a:ext cx="2337052" cy="451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50" name="Picture 7606851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5224" y="1185862"/>
            <a:ext cx="8077833" cy="441483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3152164" y="912888"/>
          <a:ext cx="5612424" cy="595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026" name="Picture 93643564"/>
          <p:cNvPicPr>
            <a:picLocks noChangeAspect="1" noChangeArrowheads="1"/>
          </p:cNvPicPr>
          <p:nvPr/>
        </p:nvPicPr>
        <p:blipFill>
          <a:blip r:embed="rId6"/>
          <a:srcRect/>
          <a:stretch>
            <a:fillRect/>
          </a:stretch>
        </p:blipFill>
        <p:spPr bwMode="auto">
          <a:xfrm>
            <a:off x="2341929" y="1807187"/>
            <a:ext cx="7232650" cy="385445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7002" y="1640407"/>
            <a:ext cx="7689997" cy="432736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5" name="Diagram 4"/>
          <p:cNvGraphicFramePr/>
          <p:nvPr/>
        </p:nvGraphicFramePr>
        <p:xfrm>
          <a:off x="2281773" y="828629"/>
          <a:ext cx="8320454" cy="409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960000" y="487680"/>
            <a:ext cx="10272000" cy="731600"/>
          </a:xfrm>
          <a:prstGeom prst="rect">
            <a:avLst/>
          </a:prstGeom>
        </p:spPr>
        <p:txBody>
          <a:bodyPr spcFirstLastPara="1" wrap="square" lIns="121900" tIns="121900" rIns="121900" bIns="121900" anchor="t" anchorCtr="0">
            <a:noAutofit/>
          </a:bodyPr>
          <a:lstStyle/>
          <a:p>
            <a:r>
              <a:rPr lang="en-GB" dirty="0"/>
              <a:t>Server Version </a:t>
            </a:r>
            <a:r>
              <a:rPr lang="en-US" dirty="0"/>
              <a:t>Disclosure</a:t>
            </a:r>
            <a:r>
              <a:rPr lang="en-GB" dirty="0"/>
              <a:t> Prevention</a:t>
            </a:r>
            <a:endParaRPr dirty="0"/>
          </a:p>
        </p:txBody>
      </p:sp>
      <p:sp>
        <p:nvSpPr>
          <p:cNvPr id="348" name="Google Shape;348;p39"/>
          <p:cNvSpPr txBox="1">
            <a:spLocks noGrp="1"/>
          </p:cNvSpPr>
          <p:nvPr>
            <p:ph type="subTitle" idx="1"/>
          </p:nvPr>
        </p:nvSpPr>
        <p:spPr>
          <a:xfrm>
            <a:off x="4129603" y="1863097"/>
            <a:ext cx="5140000" cy="731600"/>
          </a:xfrm>
          <a:prstGeom prst="rect">
            <a:avLst/>
          </a:prstGeom>
        </p:spPr>
        <p:txBody>
          <a:bodyPr spcFirstLastPara="1" wrap="square" lIns="121900" tIns="121900" rIns="121900" bIns="121900" anchor="t" anchorCtr="0">
            <a:noAutofit/>
          </a:bodyPr>
          <a:lstStyle/>
          <a:p>
            <a:pPr marL="0" indent="0"/>
            <a:r>
              <a:rPr lang="en-US" sz="1600" b="1" dirty="0">
                <a:latin typeface="Quicksand" panose="020B0604020202020204" charset="0"/>
              </a:rPr>
              <a:t>Properly setting authentication cookies with Same Site Strict, unless they explicitly need None</a:t>
            </a:r>
            <a:endParaRPr sz="1600" b="1" dirty="0">
              <a:latin typeface="Quicksand" panose="020B0604020202020204" charset="0"/>
            </a:endParaRPr>
          </a:p>
        </p:txBody>
      </p:sp>
      <p:sp>
        <p:nvSpPr>
          <p:cNvPr id="349" name="Google Shape;349;p39"/>
          <p:cNvSpPr txBox="1">
            <a:spLocks noGrp="1"/>
          </p:cNvSpPr>
          <p:nvPr>
            <p:ph type="subTitle" idx="2"/>
          </p:nvPr>
        </p:nvSpPr>
        <p:spPr>
          <a:xfrm>
            <a:off x="4129603" y="3297060"/>
            <a:ext cx="5140000" cy="558603"/>
          </a:xfrm>
          <a:prstGeom prst="rect">
            <a:avLst/>
          </a:prstGeom>
        </p:spPr>
        <p:txBody>
          <a:bodyPr spcFirstLastPara="1" wrap="square" lIns="121900" tIns="121900" rIns="121900" bIns="121900" anchor="t" anchorCtr="0">
            <a:noAutofit/>
          </a:bodyPr>
          <a:lstStyle/>
          <a:p>
            <a:pPr lvl="0"/>
            <a:r>
              <a:rPr lang="en-US" sz="1600" b="1" dirty="0">
                <a:latin typeface="Quicksand" panose="020B0604020202020204" charset="0"/>
              </a:rPr>
              <a:t>Simply need to reconfigure the web server and, if necessary, restart it.</a:t>
            </a:r>
            <a:endParaRPr lang="en-US" sz="1600" b="1" dirty="0">
              <a:latin typeface="Quicksand" panose="020B0604020202020204" charset="0"/>
            </a:endParaRPr>
          </a:p>
        </p:txBody>
      </p:sp>
      <p:sp>
        <p:nvSpPr>
          <p:cNvPr id="350" name="Google Shape;350;p39"/>
          <p:cNvSpPr txBox="1">
            <a:spLocks noGrp="1"/>
          </p:cNvSpPr>
          <p:nvPr>
            <p:ph type="subTitle" idx="3"/>
          </p:nvPr>
        </p:nvSpPr>
        <p:spPr>
          <a:xfrm>
            <a:off x="4129603" y="4682560"/>
            <a:ext cx="5140000" cy="731600"/>
          </a:xfrm>
          <a:prstGeom prst="rect">
            <a:avLst/>
          </a:prstGeom>
        </p:spPr>
        <p:txBody>
          <a:bodyPr spcFirstLastPara="1" wrap="square" lIns="121900" tIns="121900" rIns="121900" bIns="121900" anchor="t" anchorCtr="0">
            <a:noAutofit/>
          </a:bodyPr>
          <a:lstStyle/>
          <a:p>
            <a:pPr marL="0" indent="0"/>
            <a:r>
              <a:rPr lang="en-US" sz="1600" b="1" dirty="0">
                <a:latin typeface="Quicksand" panose="020B0604020202020204" charset="0"/>
              </a:rPr>
              <a:t>Resolve misconfigurations and uninstall high-risk software.</a:t>
            </a:r>
            <a:endParaRPr sz="1600" b="1" dirty="0">
              <a:latin typeface="Quicksand" panose="020B0604020202020204" charset="0"/>
            </a:endParaRPr>
          </a:p>
        </p:txBody>
      </p:sp>
      <p:sp>
        <p:nvSpPr>
          <p:cNvPr id="354" name="Google Shape;354;p39"/>
          <p:cNvSpPr/>
          <p:nvPr/>
        </p:nvSpPr>
        <p:spPr>
          <a:xfrm>
            <a:off x="2914397" y="1683260"/>
            <a:ext cx="1012000" cy="10120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55" name="Google Shape;355;p39"/>
          <p:cNvSpPr/>
          <p:nvPr/>
        </p:nvSpPr>
        <p:spPr>
          <a:xfrm>
            <a:off x="2914397" y="3112811"/>
            <a:ext cx="1012000" cy="10120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356" name="Google Shape;356;p39"/>
          <p:cNvSpPr/>
          <p:nvPr/>
        </p:nvSpPr>
        <p:spPr>
          <a:xfrm>
            <a:off x="2914397" y="4542360"/>
            <a:ext cx="1012000" cy="1012000"/>
          </a:xfrm>
          <a:prstGeom prst="roundRect">
            <a:avLst>
              <a:gd name="adj" fmla="val 50000"/>
            </a:avLst>
          </a:prstGeom>
          <a:solidFill>
            <a:schemeClr val="accent1">
              <a:lumMod val="60000"/>
              <a:lumOff val="40000"/>
            </a:schemeClr>
          </a:solidFill>
          <a:ln>
            <a:noFill/>
          </a:ln>
        </p:spPr>
        <p:txBody>
          <a:bodyPr spcFirstLastPara="1" wrap="square" lIns="121900" tIns="121900" rIns="121900" bIns="121900" anchor="ctr" anchorCtr="0">
            <a:noAutofit/>
          </a:bodyPr>
          <a:lstStyle/>
          <a:p>
            <a:endParaRPr sz="2400"/>
          </a:p>
        </p:txBody>
      </p:sp>
      <p:grpSp>
        <p:nvGrpSpPr>
          <p:cNvPr id="375" name="Google Shape;375;p39"/>
          <p:cNvGrpSpPr/>
          <p:nvPr/>
        </p:nvGrpSpPr>
        <p:grpSpPr>
          <a:xfrm>
            <a:off x="3227563" y="1996427"/>
            <a:ext cx="385668" cy="385668"/>
            <a:chOff x="1765325" y="1333850"/>
            <a:chExt cx="270050" cy="270050"/>
          </a:xfrm>
        </p:grpSpPr>
        <p:sp>
          <p:nvSpPr>
            <p:cNvPr id="376" name="Google Shape;376;p39"/>
            <p:cNvSpPr/>
            <p:nvPr/>
          </p:nvSpPr>
          <p:spPr>
            <a:xfrm>
              <a:off x="1787275" y="1355150"/>
              <a:ext cx="126650" cy="126650"/>
            </a:xfrm>
            <a:custGeom>
              <a:avLst/>
              <a:gdLst/>
              <a:ahLst/>
              <a:cxnLst/>
              <a:rect l="l" t="t" r="r" b="b"/>
              <a:pathLst>
                <a:path w="5066" h="5066" extrusionOk="0">
                  <a:moveTo>
                    <a:pt x="2766" y="337"/>
                  </a:moveTo>
                  <a:lnTo>
                    <a:pt x="2972" y="363"/>
                  </a:lnTo>
                  <a:lnTo>
                    <a:pt x="3179" y="440"/>
                  </a:lnTo>
                  <a:lnTo>
                    <a:pt x="3386" y="492"/>
                  </a:lnTo>
                  <a:lnTo>
                    <a:pt x="3593" y="595"/>
                  </a:lnTo>
                  <a:lnTo>
                    <a:pt x="3774" y="698"/>
                  </a:lnTo>
                  <a:lnTo>
                    <a:pt x="3929" y="828"/>
                  </a:lnTo>
                  <a:lnTo>
                    <a:pt x="4084" y="983"/>
                  </a:lnTo>
                  <a:lnTo>
                    <a:pt x="4239" y="1138"/>
                  </a:lnTo>
                  <a:lnTo>
                    <a:pt x="4368" y="1319"/>
                  </a:lnTo>
                  <a:lnTo>
                    <a:pt x="4471" y="1500"/>
                  </a:lnTo>
                  <a:lnTo>
                    <a:pt x="4575" y="1680"/>
                  </a:lnTo>
                  <a:lnTo>
                    <a:pt x="4652" y="1887"/>
                  </a:lnTo>
                  <a:lnTo>
                    <a:pt x="4704" y="2094"/>
                  </a:lnTo>
                  <a:lnTo>
                    <a:pt x="4730" y="2326"/>
                  </a:lnTo>
                  <a:lnTo>
                    <a:pt x="4730" y="2533"/>
                  </a:lnTo>
                  <a:lnTo>
                    <a:pt x="4730" y="2766"/>
                  </a:lnTo>
                  <a:lnTo>
                    <a:pt x="4704" y="2998"/>
                  </a:lnTo>
                  <a:lnTo>
                    <a:pt x="4652" y="3205"/>
                  </a:lnTo>
                  <a:lnTo>
                    <a:pt x="4575" y="3412"/>
                  </a:lnTo>
                  <a:lnTo>
                    <a:pt x="4471" y="3593"/>
                  </a:lnTo>
                  <a:lnTo>
                    <a:pt x="4368" y="3774"/>
                  </a:lnTo>
                  <a:lnTo>
                    <a:pt x="4239" y="3954"/>
                  </a:lnTo>
                  <a:lnTo>
                    <a:pt x="4084" y="4109"/>
                  </a:lnTo>
                  <a:lnTo>
                    <a:pt x="3929" y="4239"/>
                  </a:lnTo>
                  <a:lnTo>
                    <a:pt x="3774" y="4368"/>
                  </a:lnTo>
                  <a:lnTo>
                    <a:pt x="3593" y="4497"/>
                  </a:lnTo>
                  <a:lnTo>
                    <a:pt x="3386" y="4575"/>
                  </a:lnTo>
                  <a:lnTo>
                    <a:pt x="3179" y="4652"/>
                  </a:lnTo>
                  <a:lnTo>
                    <a:pt x="2972" y="4704"/>
                  </a:lnTo>
                  <a:lnTo>
                    <a:pt x="2766" y="4755"/>
                  </a:lnTo>
                  <a:lnTo>
                    <a:pt x="2301" y="4755"/>
                  </a:lnTo>
                  <a:lnTo>
                    <a:pt x="2094" y="4704"/>
                  </a:lnTo>
                  <a:lnTo>
                    <a:pt x="1861" y="4652"/>
                  </a:lnTo>
                  <a:lnTo>
                    <a:pt x="1655" y="4575"/>
                  </a:lnTo>
                  <a:lnTo>
                    <a:pt x="1474" y="4497"/>
                  </a:lnTo>
                  <a:lnTo>
                    <a:pt x="1293" y="4368"/>
                  </a:lnTo>
                  <a:lnTo>
                    <a:pt x="1112" y="4239"/>
                  </a:lnTo>
                  <a:lnTo>
                    <a:pt x="957" y="4109"/>
                  </a:lnTo>
                  <a:lnTo>
                    <a:pt x="828" y="3954"/>
                  </a:lnTo>
                  <a:lnTo>
                    <a:pt x="698" y="3774"/>
                  </a:lnTo>
                  <a:lnTo>
                    <a:pt x="569" y="3593"/>
                  </a:lnTo>
                  <a:lnTo>
                    <a:pt x="492" y="3412"/>
                  </a:lnTo>
                  <a:lnTo>
                    <a:pt x="414" y="3205"/>
                  </a:lnTo>
                  <a:lnTo>
                    <a:pt x="363" y="2998"/>
                  </a:lnTo>
                  <a:lnTo>
                    <a:pt x="337" y="2766"/>
                  </a:lnTo>
                  <a:lnTo>
                    <a:pt x="311" y="2533"/>
                  </a:lnTo>
                  <a:lnTo>
                    <a:pt x="337" y="2326"/>
                  </a:lnTo>
                  <a:lnTo>
                    <a:pt x="363" y="2094"/>
                  </a:lnTo>
                  <a:lnTo>
                    <a:pt x="414" y="1887"/>
                  </a:lnTo>
                  <a:lnTo>
                    <a:pt x="492" y="1680"/>
                  </a:lnTo>
                  <a:lnTo>
                    <a:pt x="569" y="1500"/>
                  </a:lnTo>
                  <a:lnTo>
                    <a:pt x="698" y="1319"/>
                  </a:lnTo>
                  <a:lnTo>
                    <a:pt x="828" y="1138"/>
                  </a:lnTo>
                  <a:lnTo>
                    <a:pt x="957" y="983"/>
                  </a:lnTo>
                  <a:lnTo>
                    <a:pt x="1112" y="828"/>
                  </a:lnTo>
                  <a:lnTo>
                    <a:pt x="1293" y="698"/>
                  </a:lnTo>
                  <a:lnTo>
                    <a:pt x="1474" y="595"/>
                  </a:lnTo>
                  <a:lnTo>
                    <a:pt x="1655" y="492"/>
                  </a:lnTo>
                  <a:lnTo>
                    <a:pt x="1861" y="440"/>
                  </a:lnTo>
                  <a:lnTo>
                    <a:pt x="2094" y="363"/>
                  </a:lnTo>
                  <a:lnTo>
                    <a:pt x="2301" y="337"/>
                  </a:lnTo>
                  <a:close/>
                  <a:moveTo>
                    <a:pt x="2533" y="1"/>
                  </a:moveTo>
                  <a:lnTo>
                    <a:pt x="2275" y="27"/>
                  </a:lnTo>
                  <a:lnTo>
                    <a:pt x="2016" y="52"/>
                  </a:lnTo>
                  <a:lnTo>
                    <a:pt x="1784" y="130"/>
                  </a:lnTo>
                  <a:lnTo>
                    <a:pt x="1551" y="207"/>
                  </a:lnTo>
                  <a:lnTo>
                    <a:pt x="1319" y="311"/>
                  </a:lnTo>
                  <a:lnTo>
                    <a:pt x="1112" y="440"/>
                  </a:lnTo>
                  <a:lnTo>
                    <a:pt x="931" y="595"/>
                  </a:lnTo>
                  <a:lnTo>
                    <a:pt x="750" y="750"/>
                  </a:lnTo>
                  <a:lnTo>
                    <a:pt x="569" y="931"/>
                  </a:lnTo>
                  <a:lnTo>
                    <a:pt x="440" y="1138"/>
                  </a:lnTo>
                  <a:lnTo>
                    <a:pt x="311" y="1344"/>
                  </a:lnTo>
                  <a:lnTo>
                    <a:pt x="207" y="1551"/>
                  </a:lnTo>
                  <a:lnTo>
                    <a:pt x="104" y="1784"/>
                  </a:lnTo>
                  <a:lnTo>
                    <a:pt x="52" y="2042"/>
                  </a:lnTo>
                  <a:lnTo>
                    <a:pt x="1" y="2275"/>
                  </a:lnTo>
                  <a:lnTo>
                    <a:pt x="1" y="2533"/>
                  </a:lnTo>
                  <a:lnTo>
                    <a:pt x="1" y="2792"/>
                  </a:lnTo>
                  <a:lnTo>
                    <a:pt x="52" y="3050"/>
                  </a:lnTo>
                  <a:lnTo>
                    <a:pt x="104" y="3283"/>
                  </a:lnTo>
                  <a:lnTo>
                    <a:pt x="207" y="3515"/>
                  </a:lnTo>
                  <a:lnTo>
                    <a:pt x="311" y="3748"/>
                  </a:lnTo>
                  <a:lnTo>
                    <a:pt x="440" y="3954"/>
                  </a:lnTo>
                  <a:lnTo>
                    <a:pt x="569" y="4161"/>
                  </a:lnTo>
                  <a:lnTo>
                    <a:pt x="750" y="4342"/>
                  </a:lnTo>
                  <a:lnTo>
                    <a:pt x="931" y="4497"/>
                  </a:lnTo>
                  <a:lnTo>
                    <a:pt x="1112" y="4652"/>
                  </a:lnTo>
                  <a:lnTo>
                    <a:pt x="1319" y="4755"/>
                  </a:lnTo>
                  <a:lnTo>
                    <a:pt x="1551" y="4885"/>
                  </a:lnTo>
                  <a:lnTo>
                    <a:pt x="1784" y="4962"/>
                  </a:lnTo>
                  <a:lnTo>
                    <a:pt x="2016" y="5014"/>
                  </a:lnTo>
                  <a:lnTo>
                    <a:pt x="2275" y="5066"/>
                  </a:lnTo>
                  <a:lnTo>
                    <a:pt x="2792" y="5066"/>
                  </a:lnTo>
                  <a:lnTo>
                    <a:pt x="3024" y="5014"/>
                  </a:lnTo>
                  <a:lnTo>
                    <a:pt x="3283" y="4962"/>
                  </a:lnTo>
                  <a:lnTo>
                    <a:pt x="3515" y="4885"/>
                  </a:lnTo>
                  <a:lnTo>
                    <a:pt x="3722" y="4755"/>
                  </a:lnTo>
                  <a:lnTo>
                    <a:pt x="3929" y="4652"/>
                  </a:lnTo>
                  <a:lnTo>
                    <a:pt x="4135" y="4497"/>
                  </a:lnTo>
                  <a:lnTo>
                    <a:pt x="4316" y="4342"/>
                  </a:lnTo>
                  <a:lnTo>
                    <a:pt x="4471" y="4161"/>
                  </a:lnTo>
                  <a:lnTo>
                    <a:pt x="4626" y="3954"/>
                  </a:lnTo>
                  <a:lnTo>
                    <a:pt x="4756" y="3748"/>
                  </a:lnTo>
                  <a:lnTo>
                    <a:pt x="4859" y="3515"/>
                  </a:lnTo>
                  <a:lnTo>
                    <a:pt x="4936" y="3283"/>
                  </a:lnTo>
                  <a:lnTo>
                    <a:pt x="5014" y="3050"/>
                  </a:lnTo>
                  <a:lnTo>
                    <a:pt x="5040" y="2792"/>
                  </a:lnTo>
                  <a:lnTo>
                    <a:pt x="5066" y="2533"/>
                  </a:lnTo>
                  <a:lnTo>
                    <a:pt x="5040" y="2275"/>
                  </a:lnTo>
                  <a:lnTo>
                    <a:pt x="5014" y="2042"/>
                  </a:lnTo>
                  <a:lnTo>
                    <a:pt x="4936" y="1784"/>
                  </a:lnTo>
                  <a:lnTo>
                    <a:pt x="4859" y="1551"/>
                  </a:lnTo>
                  <a:lnTo>
                    <a:pt x="4756" y="1344"/>
                  </a:lnTo>
                  <a:lnTo>
                    <a:pt x="4626" y="1138"/>
                  </a:lnTo>
                  <a:lnTo>
                    <a:pt x="4471" y="931"/>
                  </a:lnTo>
                  <a:lnTo>
                    <a:pt x="4316" y="750"/>
                  </a:lnTo>
                  <a:lnTo>
                    <a:pt x="4135" y="595"/>
                  </a:lnTo>
                  <a:lnTo>
                    <a:pt x="3929" y="440"/>
                  </a:lnTo>
                  <a:lnTo>
                    <a:pt x="3722" y="311"/>
                  </a:lnTo>
                  <a:lnTo>
                    <a:pt x="3515" y="207"/>
                  </a:lnTo>
                  <a:lnTo>
                    <a:pt x="3283" y="130"/>
                  </a:lnTo>
                  <a:lnTo>
                    <a:pt x="3024" y="52"/>
                  </a:lnTo>
                  <a:lnTo>
                    <a:pt x="2792" y="27"/>
                  </a:lnTo>
                  <a:lnTo>
                    <a:pt x="253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7" name="Google Shape;377;p39"/>
            <p:cNvSpPr/>
            <p:nvPr/>
          </p:nvSpPr>
          <p:spPr>
            <a:xfrm>
              <a:off x="1815700" y="1388750"/>
              <a:ext cx="69800" cy="60100"/>
            </a:xfrm>
            <a:custGeom>
              <a:avLst/>
              <a:gdLst/>
              <a:ahLst/>
              <a:cxnLst/>
              <a:rect l="l" t="t" r="r" b="b"/>
              <a:pathLst>
                <a:path w="2792" h="2404" extrusionOk="0">
                  <a:moveTo>
                    <a:pt x="1396" y="414"/>
                  </a:moveTo>
                  <a:lnTo>
                    <a:pt x="1525" y="440"/>
                  </a:lnTo>
                  <a:lnTo>
                    <a:pt x="1655" y="517"/>
                  </a:lnTo>
                  <a:lnTo>
                    <a:pt x="1758" y="621"/>
                  </a:lnTo>
                  <a:lnTo>
                    <a:pt x="1835" y="724"/>
                  </a:lnTo>
                  <a:lnTo>
                    <a:pt x="957" y="724"/>
                  </a:lnTo>
                  <a:lnTo>
                    <a:pt x="1009" y="621"/>
                  </a:lnTo>
                  <a:lnTo>
                    <a:pt x="1112" y="517"/>
                  </a:lnTo>
                  <a:lnTo>
                    <a:pt x="1241" y="440"/>
                  </a:lnTo>
                  <a:lnTo>
                    <a:pt x="1396" y="414"/>
                  </a:lnTo>
                  <a:close/>
                  <a:moveTo>
                    <a:pt x="1241" y="1060"/>
                  </a:moveTo>
                  <a:lnTo>
                    <a:pt x="1241" y="1887"/>
                  </a:lnTo>
                  <a:lnTo>
                    <a:pt x="1112" y="1809"/>
                  </a:lnTo>
                  <a:lnTo>
                    <a:pt x="1009" y="1732"/>
                  </a:lnTo>
                  <a:lnTo>
                    <a:pt x="931" y="1603"/>
                  </a:lnTo>
                  <a:lnTo>
                    <a:pt x="931" y="1448"/>
                  </a:lnTo>
                  <a:lnTo>
                    <a:pt x="931" y="1060"/>
                  </a:lnTo>
                  <a:close/>
                  <a:moveTo>
                    <a:pt x="1861" y="1060"/>
                  </a:moveTo>
                  <a:lnTo>
                    <a:pt x="1861" y="1448"/>
                  </a:lnTo>
                  <a:lnTo>
                    <a:pt x="1835" y="1603"/>
                  </a:lnTo>
                  <a:lnTo>
                    <a:pt x="1784" y="1732"/>
                  </a:lnTo>
                  <a:lnTo>
                    <a:pt x="1680" y="1809"/>
                  </a:lnTo>
                  <a:lnTo>
                    <a:pt x="1551" y="1887"/>
                  </a:lnTo>
                  <a:lnTo>
                    <a:pt x="1551" y="1060"/>
                  </a:lnTo>
                  <a:close/>
                  <a:moveTo>
                    <a:pt x="363" y="0"/>
                  </a:moveTo>
                  <a:lnTo>
                    <a:pt x="311" y="52"/>
                  </a:lnTo>
                  <a:lnTo>
                    <a:pt x="285" y="104"/>
                  </a:lnTo>
                  <a:lnTo>
                    <a:pt x="259" y="156"/>
                  </a:lnTo>
                  <a:lnTo>
                    <a:pt x="259" y="466"/>
                  </a:lnTo>
                  <a:lnTo>
                    <a:pt x="285" y="569"/>
                  </a:lnTo>
                  <a:lnTo>
                    <a:pt x="311" y="672"/>
                  </a:lnTo>
                  <a:lnTo>
                    <a:pt x="388" y="750"/>
                  </a:lnTo>
                  <a:lnTo>
                    <a:pt x="466" y="802"/>
                  </a:lnTo>
                  <a:lnTo>
                    <a:pt x="595" y="879"/>
                  </a:lnTo>
                  <a:lnTo>
                    <a:pt x="595" y="905"/>
                  </a:lnTo>
                  <a:lnTo>
                    <a:pt x="595" y="1034"/>
                  </a:lnTo>
                  <a:lnTo>
                    <a:pt x="156" y="1034"/>
                  </a:lnTo>
                  <a:lnTo>
                    <a:pt x="104" y="1060"/>
                  </a:lnTo>
                  <a:lnTo>
                    <a:pt x="52" y="1086"/>
                  </a:lnTo>
                  <a:lnTo>
                    <a:pt x="1" y="1137"/>
                  </a:lnTo>
                  <a:lnTo>
                    <a:pt x="1" y="1189"/>
                  </a:lnTo>
                  <a:lnTo>
                    <a:pt x="1" y="1267"/>
                  </a:lnTo>
                  <a:lnTo>
                    <a:pt x="52" y="1318"/>
                  </a:lnTo>
                  <a:lnTo>
                    <a:pt x="104" y="1344"/>
                  </a:lnTo>
                  <a:lnTo>
                    <a:pt x="595" y="1344"/>
                  </a:lnTo>
                  <a:lnTo>
                    <a:pt x="595" y="1448"/>
                  </a:lnTo>
                  <a:lnTo>
                    <a:pt x="595" y="1525"/>
                  </a:lnTo>
                  <a:lnTo>
                    <a:pt x="466" y="1603"/>
                  </a:lnTo>
                  <a:lnTo>
                    <a:pt x="388" y="1654"/>
                  </a:lnTo>
                  <a:lnTo>
                    <a:pt x="311" y="1732"/>
                  </a:lnTo>
                  <a:lnTo>
                    <a:pt x="285" y="1809"/>
                  </a:lnTo>
                  <a:lnTo>
                    <a:pt x="259" y="1913"/>
                  </a:lnTo>
                  <a:lnTo>
                    <a:pt x="259" y="2249"/>
                  </a:lnTo>
                  <a:lnTo>
                    <a:pt x="285" y="2300"/>
                  </a:lnTo>
                  <a:lnTo>
                    <a:pt x="311" y="2352"/>
                  </a:lnTo>
                  <a:lnTo>
                    <a:pt x="363" y="2378"/>
                  </a:lnTo>
                  <a:lnTo>
                    <a:pt x="414" y="2404"/>
                  </a:lnTo>
                  <a:lnTo>
                    <a:pt x="492" y="2378"/>
                  </a:lnTo>
                  <a:lnTo>
                    <a:pt x="543" y="2352"/>
                  </a:lnTo>
                  <a:lnTo>
                    <a:pt x="569" y="2300"/>
                  </a:lnTo>
                  <a:lnTo>
                    <a:pt x="569" y="2249"/>
                  </a:lnTo>
                  <a:lnTo>
                    <a:pt x="569" y="1913"/>
                  </a:lnTo>
                  <a:lnTo>
                    <a:pt x="595" y="1887"/>
                  </a:lnTo>
                  <a:lnTo>
                    <a:pt x="621" y="1887"/>
                  </a:lnTo>
                  <a:lnTo>
                    <a:pt x="698" y="1835"/>
                  </a:lnTo>
                  <a:lnTo>
                    <a:pt x="828" y="1990"/>
                  </a:lnTo>
                  <a:lnTo>
                    <a:pt x="983" y="2119"/>
                  </a:lnTo>
                  <a:lnTo>
                    <a:pt x="1189" y="2197"/>
                  </a:lnTo>
                  <a:lnTo>
                    <a:pt x="1396" y="2223"/>
                  </a:lnTo>
                  <a:lnTo>
                    <a:pt x="1603" y="2197"/>
                  </a:lnTo>
                  <a:lnTo>
                    <a:pt x="1784" y="2119"/>
                  </a:lnTo>
                  <a:lnTo>
                    <a:pt x="1965" y="1990"/>
                  </a:lnTo>
                  <a:lnTo>
                    <a:pt x="2068" y="1835"/>
                  </a:lnTo>
                  <a:lnTo>
                    <a:pt x="2171" y="1887"/>
                  </a:lnTo>
                  <a:lnTo>
                    <a:pt x="2197" y="1887"/>
                  </a:lnTo>
                  <a:lnTo>
                    <a:pt x="2197" y="1913"/>
                  </a:lnTo>
                  <a:lnTo>
                    <a:pt x="2197" y="2249"/>
                  </a:lnTo>
                  <a:lnTo>
                    <a:pt x="2223" y="2300"/>
                  </a:lnTo>
                  <a:lnTo>
                    <a:pt x="2249" y="2352"/>
                  </a:lnTo>
                  <a:lnTo>
                    <a:pt x="2301" y="2378"/>
                  </a:lnTo>
                  <a:lnTo>
                    <a:pt x="2352" y="2404"/>
                  </a:lnTo>
                  <a:lnTo>
                    <a:pt x="2430" y="2378"/>
                  </a:lnTo>
                  <a:lnTo>
                    <a:pt x="2482" y="2352"/>
                  </a:lnTo>
                  <a:lnTo>
                    <a:pt x="2507" y="2300"/>
                  </a:lnTo>
                  <a:lnTo>
                    <a:pt x="2507" y="2249"/>
                  </a:lnTo>
                  <a:lnTo>
                    <a:pt x="2507" y="1913"/>
                  </a:lnTo>
                  <a:lnTo>
                    <a:pt x="2507" y="1809"/>
                  </a:lnTo>
                  <a:lnTo>
                    <a:pt x="2456" y="1732"/>
                  </a:lnTo>
                  <a:lnTo>
                    <a:pt x="2404" y="1654"/>
                  </a:lnTo>
                  <a:lnTo>
                    <a:pt x="2301" y="1603"/>
                  </a:lnTo>
                  <a:lnTo>
                    <a:pt x="2171" y="1525"/>
                  </a:lnTo>
                  <a:lnTo>
                    <a:pt x="2171" y="1448"/>
                  </a:lnTo>
                  <a:lnTo>
                    <a:pt x="2171" y="1344"/>
                  </a:lnTo>
                  <a:lnTo>
                    <a:pt x="2688" y="1344"/>
                  </a:lnTo>
                  <a:lnTo>
                    <a:pt x="2740" y="1318"/>
                  </a:lnTo>
                  <a:lnTo>
                    <a:pt x="2766" y="1267"/>
                  </a:lnTo>
                  <a:lnTo>
                    <a:pt x="2792" y="1189"/>
                  </a:lnTo>
                  <a:lnTo>
                    <a:pt x="2766" y="1137"/>
                  </a:lnTo>
                  <a:lnTo>
                    <a:pt x="2740" y="1086"/>
                  </a:lnTo>
                  <a:lnTo>
                    <a:pt x="2688" y="1060"/>
                  </a:lnTo>
                  <a:lnTo>
                    <a:pt x="2611" y="1034"/>
                  </a:lnTo>
                  <a:lnTo>
                    <a:pt x="2171" y="1034"/>
                  </a:lnTo>
                  <a:lnTo>
                    <a:pt x="2171" y="905"/>
                  </a:lnTo>
                  <a:lnTo>
                    <a:pt x="2171" y="879"/>
                  </a:lnTo>
                  <a:lnTo>
                    <a:pt x="2301" y="802"/>
                  </a:lnTo>
                  <a:lnTo>
                    <a:pt x="2404" y="750"/>
                  </a:lnTo>
                  <a:lnTo>
                    <a:pt x="2456" y="672"/>
                  </a:lnTo>
                  <a:lnTo>
                    <a:pt x="2507" y="569"/>
                  </a:lnTo>
                  <a:lnTo>
                    <a:pt x="2507" y="466"/>
                  </a:lnTo>
                  <a:lnTo>
                    <a:pt x="2507" y="156"/>
                  </a:lnTo>
                  <a:lnTo>
                    <a:pt x="2507" y="104"/>
                  </a:lnTo>
                  <a:lnTo>
                    <a:pt x="2482" y="52"/>
                  </a:lnTo>
                  <a:lnTo>
                    <a:pt x="2430" y="0"/>
                  </a:lnTo>
                  <a:lnTo>
                    <a:pt x="2301" y="0"/>
                  </a:lnTo>
                  <a:lnTo>
                    <a:pt x="2249" y="52"/>
                  </a:lnTo>
                  <a:lnTo>
                    <a:pt x="2223" y="104"/>
                  </a:lnTo>
                  <a:lnTo>
                    <a:pt x="2197" y="156"/>
                  </a:lnTo>
                  <a:lnTo>
                    <a:pt x="2197" y="466"/>
                  </a:lnTo>
                  <a:lnTo>
                    <a:pt x="2197" y="491"/>
                  </a:lnTo>
                  <a:lnTo>
                    <a:pt x="2171" y="517"/>
                  </a:lnTo>
                  <a:lnTo>
                    <a:pt x="2094" y="569"/>
                  </a:lnTo>
                  <a:lnTo>
                    <a:pt x="1991" y="362"/>
                  </a:lnTo>
                  <a:lnTo>
                    <a:pt x="1810" y="233"/>
                  </a:lnTo>
                  <a:lnTo>
                    <a:pt x="1732" y="181"/>
                  </a:lnTo>
                  <a:lnTo>
                    <a:pt x="1629" y="130"/>
                  </a:lnTo>
                  <a:lnTo>
                    <a:pt x="1500" y="104"/>
                  </a:lnTo>
                  <a:lnTo>
                    <a:pt x="1267" y="104"/>
                  </a:lnTo>
                  <a:lnTo>
                    <a:pt x="1164" y="130"/>
                  </a:lnTo>
                  <a:lnTo>
                    <a:pt x="1060" y="181"/>
                  </a:lnTo>
                  <a:lnTo>
                    <a:pt x="957" y="233"/>
                  </a:lnTo>
                  <a:lnTo>
                    <a:pt x="802" y="362"/>
                  </a:lnTo>
                  <a:lnTo>
                    <a:pt x="673" y="569"/>
                  </a:lnTo>
                  <a:lnTo>
                    <a:pt x="621" y="517"/>
                  </a:lnTo>
                  <a:lnTo>
                    <a:pt x="595" y="491"/>
                  </a:lnTo>
                  <a:lnTo>
                    <a:pt x="569" y="466"/>
                  </a:lnTo>
                  <a:lnTo>
                    <a:pt x="569" y="156"/>
                  </a:lnTo>
                  <a:lnTo>
                    <a:pt x="569" y="104"/>
                  </a:lnTo>
                  <a:lnTo>
                    <a:pt x="543" y="52"/>
                  </a:lnTo>
                  <a:lnTo>
                    <a:pt x="492"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8" name="Google Shape;378;p39"/>
            <p:cNvSpPr/>
            <p:nvPr/>
          </p:nvSpPr>
          <p:spPr>
            <a:xfrm>
              <a:off x="1957825" y="1437200"/>
              <a:ext cx="26525" cy="34275"/>
            </a:xfrm>
            <a:custGeom>
              <a:avLst/>
              <a:gdLst/>
              <a:ahLst/>
              <a:cxnLst/>
              <a:rect l="l" t="t" r="r" b="b"/>
              <a:pathLst>
                <a:path w="1061" h="1371" extrusionOk="0">
                  <a:moveTo>
                    <a:pt x="621" y="311"/>
                  </a:moveTo>
                  <a:lnTo>
                    <a:pt x="673" y="362"/>
                  </a:lnTo>
                  <a:lnTo>
                    <a:pt x="724" y="440"/>
                  </a:lnTo>
                  <a:lnTo>
                    <a:pt x="724" y="517"/>
                  </a:lnTo>
                  <a:lnTo>
                    <a:pt x="724" y="827"/>
                  </a:lnTo>
                  <a:lnTo>
                    <a:pt x="724" y="931"/>
                  </a:lnTo>
                  <a:lnTo>
                    <a:pt x="673" y="983"/>
                  </a:lnTo>
                  <a:lnTo>
                    <a:pt x="621" y="1034"/>
                  </a:lnTo>
                  <a:lnTo>
                    <a:pt x="518" y="1060"/>
                  </a:lnTo>
                  <a:lnTo>
                    <a:pt x="440" y="1034"/>
                  </a:lnTo>
                  <a:lnTo>
                    <a:pt x="388" y="983"/>
                  </a:lnTo>
                  <a:lnTo>
                    <a:pt x="337" y="931"/>
                  </a:lnTo>
                  <a:lnTo>
                    <a:pt x="311" y="827"/>
                  </a:lnTo>
                  <a:lnTo>
                    <a:pt x="311" y="517"/>
                  </a:lnTo>
                  <a:lnTo>
                    <a:pt x="337" y="440"/>
                  </a:lnTo>
                  <a:lnTo>
                    <a:pt x="388" y="362"/>
                  </a:lnTo>
                  <a:lnTo>
                    <a:pt x="440" y="311"/>
                  </a:lnTo>
                  <a:close/>
                  <a:moveTo>
                    <a:pt x="414" y="1"/>
                  </a:moveTo>
                  <a:lnTo>
                    <a:pt x="311" y="26"/>
                  </a:lnTo>
                  <a:lnTo>
                    <a:pt x="233" y="78"/>
                  </a:lnTo>
                  <a:lnTo>
                    <a:pt x="156" y="156"/>
                  </a:lnTo>
                  <a:lnTo>
                    <a:pt x="78" y="233"/>
                  </a:lnTo>
                  <a:lnTo>
                    <a:pt x="52" y="311"/>
                  </a:lnTo>
                  <a:lnTo>
                    <a:pt x="1" y="414"/>
                  </a:lnTo>
                  <a:lnTo>
                    <a:pt x="1" y="517"/>
                  </a:lnTo>
                  <a:lnTo>
                    <a:pt x="1" y="827"/>
                  </a:lnTo>
                  <a:lnTo>
                    <a:pt x="1" y="957"/>
                  </a:lnTo>
                  <a:lnTo>
                    <a:pt x="52" y="1034"/>
                  </a:lnTo>
                  <a:lnTo>
                    <a:pt x="78" y="1138"/>
                  </a:lnTo>
                  <a:lnTo>
                    <a:pt x="156" y="1215"/>
                  </a:lnTo>
                  <a:lnTo>
                    <a:pt x="233" y="1267"/>
                  </a:lnTo>
                  <a:lnTo>
                    <a:pt x="311" y="1318"/>
                  </a:lnTo>
                  <a:lnTo>
                    <a:pt x="414" y="1344"/>
                  </a:lnTo>
                  <a:lnTo>
                    <a:pt x="518" y="1370"/>
                  </a:lnTo>
                  <a:lnTo>
                    <a:pt x="621" y="1344"/>
                  </a:lnTo>
                  <a:lnTo>
                    <a:pt x="724" y="1318"/>
                  </a:lnTo>
                  <a:lnTo>
                    <a:pt x="828" y="1267"/>
                  </a:lnTo>
                  <a:lnTo>
                    <a:pt x="905" y="1215"/>
                  </a:lnTo>
                  <a:lnTo>
                    <a:pt x="957" y="1138"/>
                  </a:lnTo>
                  <a:lnTo>
                    <a:pt x="1009" y="1034"/>
                  </a:lnTo>
                  <a:lnTo>
                    <a:pt x="1034" y="957"/>
                  </a:lnTo>
                  <a:lnTo>
                    <a:pt x="1060" y="827"/>
                  </a:lnTo>
                  <a:lnTo>
                    <a:pt x="1060" y="517"/>
                  </a:lnTo>
                  <a:lnTo>
                    <a:pt x="1034" y="414"/>
                  </a:lnTo>
                  <a:lnTo>
                    <a:pt x="1009" y="311"/>
                  </a:lnTo>
                  <a:lnTo>
                    <a:pt x="957" y="233"/>
                  </a:lnTo>
                  <a:lnTo>
                    <a:pt x="905" y="156"/>
                  </a:lnTo>
                  <a:lnTo>
                    <a:pt x="828" y="78"/>
                  </a:lnTo>
                  <a:lnTo>
                    <a:pt x="724" y="26"/>
                  </a:lnTo>
                  <a:lnTo>
                    <a:pt x="62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39"/>
            <p:cNvSpPr/>
            <p:nvPr/>
          </p:nvSpPr>
          <p:spPr>
            <a:xfrm>
              <a:off x="1992075" y="1348050"/>
              <a:ext cx="26500" cy="82075"/>
            </a:xfrm>
            <a:custGeom>
              <a:avLst/>
              <a:gdLst/>
              <a:ahLst/>
              <a:cxnLst/>
              <a:rect l="l" t="t" r="r" b="b"/>
              <a:pathLst>
                <a:path w="1060" h="3283" extrusionOk="0">
                  <a:moveTo>
                    <a:pt x="543" y="311"/>
                  </a:moveTo>
                  <a:lnTo>
                    <a:pt x="621" y="336"/>
                  </a:lnTo>
                  <a:lnTo>
                    <a:pt x="672" y="388"/>
                  </a:lnTo>
                  <a:lnTo>
                    <a:pt x="724" y="440"/>
                  </a:lnTo>
                  <a:lnTo>
                    <a:pt x="750" y="517"/>
                  </a:lnTo>
                  <a:lnTo>
                    <a:pt x="750" y="2765"/>
                  </a:lnTo>
                  <a:lnTo>
                    <a:pt x="724" y="2843"/>
                  </a:lnTo>
                  <a:lnTo>
                    <a:pt x="672" y="2921"/>
                  </a:lnTo>
                  <a:lnTo>
                    <a:pt x="621" y="2946"/>
                  </a:lnTo>
                  <a:lnTo>
                    <a:pt x="543" y="2972"/>
                  </a:lnTo>
                  <a:lnTo>
                    <a:pt x="440" y="2946"/>
                  </a:lnTo>
                  <a:lnTo>
                    <a:pt x="388" y="2921"/>
                  </a:lnTo>
                  <a:lnTo>
                    <a:pt x="336" y="2843"/>
                  </a:lnTo>
                  <a:lnTo>
                    <a:pt x="310" y="2765"/>
                  </a:lnTo>
                  <a:lnTo>
                    <a:pt x="310" y="517"/>
                  </a:lnTo>
                  <a:lnTo>
                    <a:pt x="336" y="440"/>
                  </a:lnTo>
                  <a:lnTo>
                    <a:pt x="388" y="388"/>
                  </a:lnTo>
                  <a:lnTo>
                    <a:pt x="440" y="336"/>
                  </a:lnTo>
                  <a:lnTo>
                    <a:pt x="543" y="311"/>
                  </a:lnTo>
                  <a:close/>
                  <a:moveTo>
                    <a:pt x="440" y="1"/>
                  </a:moveTo>
                  <a:lnTo>
                    <a:pt x="336" y="26"/>
                  </a:lnTo>
                  <a:lnTo>
                    <a:pt x="233" y="78"/>
                  </a:lnTo>
                  <a:lnTo>
                    <a:pt x="155" y="156"/>
                  </a:lnTo>
                  <a:lnTo>
                    <a:pt x="104" y="233"/>
                  </a:lnTo>
                  <a:lnTo>
                    <a:pt x="52" y="311"/>
                  </a:lnTo>
                  <a:lnTo>
                    <a:pt x="26" y="414"/>
                  </a:lnTo>
                  <a:lnTo>
                    <a:pt x="0" y="517"/>
                  </a:lnTo>
                  <a:lnTo>
                    <a:pt x="0" y="2765"/>
                  </a:lnTo>
                  <a:lnTo>
                    <a:pt x="26" y="2869"/>
                  </a:lnTo>
                  <a:lnTo>
                    <a:pt x="52" y="2972"/>
                  </a:lnTo>
                  <a:lnTo>
                    <a:pt x="104" y="3050"/>
                  </a:lnTo>
                  <a:lnTo>
                    <a:pt x="155" y="3127"/>
                  </a:lnTo>
                  <a:lnTo>
                    <a:pt x="233" y="3205"/>
                  </a:lnTo>
                  <a:lnTo>
                    <a:pt x="336" y="3256"/>
                  </a:lnTo>
                  <a:lnTo>
                    <a:pt x="440" y="3282"/>
                  </a:lnTo>
                  <a:lnTo>
                    <a:pt x="646" y="3282"/>
                  </a:lnTo>
                  <a:lnTo>
                    <a:pt x="750" y="3256"/>
                  </a:lnTo>
                  <a:lnTo>
                    <a:pt x="827" y="3205"/>
                  </a:lnTo>
                  <a:lnTo>
                    <a:pt x="905" y="3127"/>
                  </a:lnTo>
                  <a:lnTo>
                    <a:pt x="982" y="3050"/>
                  </a:lnTo>
                  <a:lnTo>
                    <a:pt x="1008" y="2972"/>
                  </a:lnTo>
                  <a:lnTo>
                    <a:pt x="1060" y="2869"/>
                  </a:lnTo>
                  <a:lnTo>
                    <a:pt x="1060" y="2765"/>
                  </a:lnTo>
                  <a:lnTo>
                    <a:pt x="1060" y="517"/>
                  </a:lnTo>
                  <a:lnTo>
                    <a:pt x="1060" y="414"/>
                  </a:lnTo>
                  <a:lnTo>
                    <a:pt x="1008" y="311"/>
                  </a:lnTo>
                  <a:lnTo>
                    <a:pt x="982" y="233"/>
                  </a:lnTo>
                  <a:lnTo>
                    <a:pt x="905" y="156"/>
                  </a:lnTo>
                  <a:lnTo>
                    <a:pt x="827" y="78"/>
                  </a:lnTo>
                  <a:lnTo>
                    <a:pt x="750" y="26"/>
                  </a:lnTo>
                  <a:lnTo>
                    <a:pt x="64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39"/>
            <p:cNvSpPr/>
            <p:nvPr/>
          </p:nvSpPr>
          <p:spPr>
            <a:xfrm>
              <a:off x="1992075" y="1437200"/>
              <a:ext cx="26500" cy="34275"/>
            </a:xfrm>
            <a:custGeom>
              <a:avLst/>
              <a:gdLst/>
              <a:ahLst/>
              <a:cxnLst/>
              <a:rect l="l" t="t" r="r" b="b"/>
              <a:pathLst>
                <a:path w="1060" h="1371" extrusionOk="0">
                  <a:moveTo>
                    <a:pt x="621" y="311"/>
                  </a:moveTo>
                  <a:lnTo>
                    <a:pt x="672" y="362"/>
                  </a:lnTo>
                  <a:lnTo>
                    <a:pt x="724" y="440"/>
                  </a:lnTo>
                  <a:lnTo>
                    <a:pt x="750" y="517"/>
                  </a:lnTo>
                  <a:lnTo>
                    <a:pt x="750" y="827"/>
                  </a:lnTo>
                  <a:lnTo>
                    <a:pt x="724" y="931"/>
                  </a:lnTo>
                  <a:lnTo>
                    <a:pt x="672" y="983"/>
                  </a:lnTo>
                  <a:lnTo>
                    <a:pt x="621" y="1034"/>
                  </a:lnTo>
                  <a:lnTo>
                    <a:pt x="543" y="1060"/>
                  </a:lnTo>
                  <a:lnTo>
                    <a:pt x="440" y="1034"/>
                  </a:lnTo>
                  <a:lnTo>
                    <a:pt x="388" y="983"/>
                  </a:lnTo>
                  <a:lnTo>
                    <a:pt x="336" y="931"/>
                  </a:lnTo>
                  <a:lnTo>
                    <a:pt x="310" y="827"/>
                  </a:lnTo>
                  <a:lnTo>
                    <a:pt x="310" y="517"/>
                  </a:lnTo>
                  <a:lnTo>
                    <a:pt x="336" y="440"/>
                  </a:lnTo>
                  <a:lnTo>
                    <a:pt x="388" y="362"/>
                  </a:lnTo>
                  <a:lnTo>
                    <a:pt x="440" y="311"/>
                  </a:lnTo>
                  <a:close/>
                  <a:moveTo>
                    <a:pt x="440" y="1"/>
                  </a:moveTo>
                  <a:lnTo>
                    <a:pt x="336" y="26"/>
                  </a:lnTo>
                  <a:lnTo>
                    <a:pt x="233" y="78"/>
                  </a:lnTo>
                  <a:lnTo>
                    <a:pt x="155" y="156"/>
                  </a:lnTo>
                  <a:lnTo>
                    <a:pt x="104" y="233"/>
                  </a:lnTo>
                  <a:lnTo>
                    <a:pt x="52" y="311"/>
                  </a:lnTo>
                  <a:lnTo>
                    <a:pt x="26" y="414"/>
                  </a:lnTo>
                  <a:lnTo>
                    <a:pt x="0" y="517"/>
                  </a:lnTo>
                  <a:lnTo>
                    <a:pt x="0" y="827"/>
                  </a:lnTo>
                  <a:lnTo>
                    <a:pt x="26" y="957"/>
                  </a:lnTo>
                  <a:lnTo>
                    <a:pt x="52" y="1034"/>
                  </a:lnTo>
                  <a:lnTo>
                    <a:pt x="104" y="1138"/>
                  </a:lnTo>
                  <a:lnTo>
                    <a:pt x="155" y="1215"/>
                  </a:lnTo>
                  <a:lnTo>
                    <a:pt x="233" y="1267"/>
                  </a:lnTo>
                  <a:lnTo>
                    <a:pt x="336" y="1318"/>
                  </a:lnTo>
                  <a:lnTo>
                    <a:pt x="440" y="1344"/>
                  </a:lnTo>
                  <a:lnTo>
                    <a:pt x="543" y="1370"/>
                  </a:lnTo>
                  <a:lnTo>
                    <a:pt x="646" y="1344"/>
                  </a:lnTo>
                  <a:lnTo>
                    <a:pt x="750" y="1318"/>
                  </a:lnTo>
                  <a:lnTo>
                    <a:pt x="827" y="1267"/>
                  </a:lnTo>
                  <a:lnTo>
                    <a:pt x="905" y="1215"/>
                  </a:lnTo>
                  <a:lnTo>
                    <a:pt x="982" y="1138"/>
                  </a:lnTo>
                  <a:lnTo>
                    <a:pt x="1008" y="1034"/>
                  </a:lnTo>
                  <a:lnTo>
                    <a:pt x="1060" y="957"/>
                  </a:lnTo>
                  <a:lnTo>
                    <a:pt x="1060" y="827"/>
                  </a:lnTo>
                  <a:lnTo>
                    <a:pt x="1060" y="517"/>
                  </a:lnTo>
                  <a:lnTo>
                    <a:pt x="1060" y="414"/>
                  </a:lnTo>
                  <a:lnTo>
                    <a:pt x="1008" y="311"/>
                  </a:lnTo>
                  <a:lnTo>
                    <a:pt x="982" y="233"/>
                  </a:lnTo>
                  <a:lnTo>
                    <a:pt x="905" y="156"/>
                  </a:lnTo>
                  <a:lnTo>
                    <a:pt x="827" y="78"/>
                  </a:lnTo>
                  <a:lnTo>
                    <a:pt x="750" y="26"/>
                  </a:lnTo>
                  <a:lnTo>
                    <a:pt x="64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39"/>
            <p:cNvSpPr/>
            <p:nvPr/>
          </p:nvSpPr>
          <p:spPr>
            <a:xfrm>
              <a:off x="1957825" y="1348050"/>
              <a:ext cx="26525" cy="82075"/>
            </a:xfrm>
            <a:custGeom>
              <a:avLst/>
              <a:gdLst/>
              <a:ahLst/>
              <a:cxnLst/>
              <a:rect l="l" t="t" r="r" b="b"/>
              <a:pathLst>
                <a:path w="1061" h="3283" extrusionOk="0">
                  <a:moveTo>
                    <a:pt x="414" y="1"/>
                  </a:moveTo>
                  <a:lnTo>
                    <a:pt x="311" y="26"/>
                  </a:lnTo>
                  <a:lnTo>
                    <a:pt x="233" y="78"/>
                  </a:lnTo>
                  <a:lnTo>
                    <a:pt x="156" y="156"/>
                  </a:lnTo>
                  <a:lnTo>
                    <a:pt x="78" y="233"/>
                  </a:lnTo>
                  <a:lnTo>
                    <a:pt x="52" y="311"/>
                  </a:lnTo>
                  <a:lnTo>
                    <a:pt x="1" y="414"/>
                  </a:lnTo>
                  <a:lnTo>
                    <a:pt x="1" y="517"/>
                  </a:lnTo>
                  <a:lnTo>
                    <a:pt x="1" y="1344"/>
                  </a:lnTo>
                  <a:lnTo>
                    <a:pt x="1" y="1422"/>
                  </a:lnTo>
                  <a:lnTo>
                    <a:pt x="52" y="1448"/>
                  </a:lnTo>
                  <a:lnTo>
                    <a:pt x="104" y="1499"/>
                  </a:lnTo>
                  <a:lnTo>
                    <a:pt x="208" y="1499"/>
                  </a:lnTo>
                  <a:lnTo>
                    <a:pt x="259" y="1448"/>
                  </a:lnTo>
                  <a:lnTo>
                    <a:pt x="311" y="1422"/>
                  </a:lnTo>
                  <a:lnTo>
                    <a:pt x="311" y="1344"/>
                  </a:lnTo>
                  <a:lnTo>
                    <a:pt x="311" y="517"/>
                  </a:lnTo>
                  <a:lnTo>
                    <a:pt x="337" y="440"/>
                  </a:lnTo>
                  <a:lnTo>
                    <a:pt x="388" y="388"/>
                  </a:lnTo>
                  <a:lnTo>
                    <a:pt x="440" y="336"/>
                  </a:lnTo>
                  <a:lnTo>
                    <a:pt x="518" y="311"/>
                  </a:lnTo>
                  <a:lnTo>
                    <a:pt x="621" y="336"/>
                  </a:lnTo>
                  <a:lnTo>
                    <a:pt x="673" y="388"/>
                  </a:lnTo>
                  <a:lnTo>
                    <a:pt x="724" y="440"/>
                  </a:lnTo>
                  <a:lnTo>
                    <a:pt x="724" y="517"/>
                  </a:lnTo>
                  <a:lnTo>
                    <a:pt x="724" y="2765"/>
                  </a:lnTo>
                  <a:lnTo>
                    <a:pt x="724" y="2843"/>
                  </a:lnTo>
                  <a:lnTo>
                    <a:pt x="673" y="2921"/>
                  </a:lnTo>
                  <a:lnTo>
                    <a:pt x="621" y="2946"/>
                  </a:lnTo>
                  <a:lnTo>
                    <a:pt x="518" y="2972"/>
                  </a:lnTo>
                  <a:lnTo>
                    <a:pt x="440" y="2946"/>
                  </a:lnTo>
                  <a:lnTo>
                    <a:pt x="388" y="2921"/>
                  </a:lnTo>
                  <a:lnTo>
                    <a:pt x="337" y="2843"/>
                  </a:lnTo>
                  <a:lnTo>
                    <a:pt x="311" y="2765"/>
                  </a:lnTo>
                  <a:lnTo>
                    <a:pt x="311" y="2042"/>
                  </a:lnTo>
                  <a:lnTo>
                    <a:pt x="311" y="1964"/>
                  </a:lnTo>
                  <a:lnTo>
                    <a:pt x="259" y="1913"/>
                  </a:lnTo>
                  <a:lnTo>
                    <a:pt x="208" y="1887"/>
                  </a:lnTo>
                  <a:lnTo>
                    <a:pt x="104" y="1887"/>
                  </a:lnTo>
                  <a:lnTo>
                    <a:pt x="52" y="1913"/>
                  </a:lnTo>
                  <a:lnTo>
                    <a:pt x="1" y="1964"/>
                  </a:lnTo>
                  <a:lnTo>
                    <a:pt x="1" y="2042"/>
                  </a:lnTo>
                  <a:lnTo>
                    <a:pt x="1" y="2765"/>
                  </a:lnTo>
                  <a:lnTo>
                    <a:pt x="1" y="2869"/>
                  </a:lnTo>
                  <a:lnTo>
                    <a:pt x="52" y="2972"/>
                  </a:lnTo>
                  <a:lnTo>
                    <a:pt x="78" y="3050"/>
                  </a:lnTo>
                  <a:lnTo>
                    <a:pt x="156" y="3127"/>
                  </a:lnTo>
                  <a:lnTo>
                    <a:pt x="233" y="3205"/>
                  </a:lnTo>
                  <a:lnTo>
                    <a:pt x="311" y="3256"/>
                  </a:lnTo>
                  <a:lnTo>
                    <a:pt x="414" y="3282"/>
                  </a:lnTo>
                  <a:lnTo>
                    <a:pt x="621" y="3282"/>
                  </a:lnTo>
                  <a:lnTo>
                    <a:pt x="724" y="3256"/>
                  </a:lnTo>
                  <a:lnTo>
                    <a:pt x="828" y="3205"/>
                  </a:lnTo>
                  <a:lnTo>
                    <a:pt x="905" y="3127"/>
                  </a:lnTo>
                  <a:lnTo>
                    <a:pt x="957" y="3050"/>
                  </a:lnTo>
                  <a:lnTo>
                    <a:pt x="1009" y="2972"/>
                  </a:lnTo>
                  <a:lnTo>
                    <a:pt x="1034" y="2869"/>
                  </a:lnTo>
                  <a:lnTo>
                    <a:pt x="1060" y="2765"/>
                  </a:lnTo>
                  <a:lnTo>
                    <a:pt x="1060" y="517"/>
                  </a:lnTo>
                  <a:lnTo>
                    <a:pt x="1034" y="414"/>
                  </a:lnTo>
                  <a:lnTo>
                    <a:pt x="1009" y="311"/>
                  </a:lnTo>
                  <a:lnTo>
                    <a:pt x="957" y="233"/>
                  </a:lnTo>
                  <a:lnTo>
                    <a:pt x="905" y="156"/>
                  </a:lnTo>
                  <a:lnTo>
                    <a:pt x="828" y="78"/>
                  </a:lnTo>
                  <a:lnTo>
                    <a:pt x="724" y="26"/>
                  </a:lnTo>
                  <a:lnTo>
                    <a:pt x="62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2" name="Google Shape;382;p39"/>
            <p:cNvSpPr/>
            <p:nvPr/>
          </p:nvSpPr>
          <p:spPr>
            <a:xfrm>
              <a:off x="1765325" y="1333850"/>
              <a:ext cx="270050" cy="270050"/>
            </a:xfrm>
            <a:custGeom>
              <a:avLst/>
              <a:gdLst/>
              <a:ahLst/>
              <a:cxnLst/>
              <a:rect l="l" t="t" r="r" b="b"/>
              <a:pathLst>
                <a:path w="10802" h="10802" extrusionOk="0">
                  <a:moveTo>
                    <a:pt x="5995" y="5582"/>
                  </a:moveTo>
                  <a:lnTo>
                    <a:pt x="6615" y="6202"/>
                  </a:lnTo>
                  <a:lnTo>
                    <a:pt x="6486" y="6279"/>
                  </a:lnTo>
                  <a:lnTo>
                    <a:pt x="6383" y="6383"/>
                  </a:lnTo>
                  <a:lnTo>
                    <a:pt x="6305" y="6486"/>
                  </a:lnTo>
                  <a:lnTo>
                    <a:pt x="6228" y="6589"/>
                  </a:lnTo>
                  <a:lnTo>
                    <a:pt x="5608" y="5995"/>
                  </a:lnTo>
                  <a:lnTo>
                    <a:pt x="5814" y="5788"/>
                  </a:lnTo>
                  <a:lnTo>
                    <a:pt x="5995" y="5582"/>
                  </a:lnTo>
                  <a:close/>
                  <a:moveTo>
                    <a:pt x="7132" y="6409"/>
                  </a:moveTo>
                  <a:lnTo>
                    <a:pt x="7339" y="6460"/>
                  </a:lnTo>
                  <a:lnTo>
                    <a:pt x="7442" y="6512"/>
                  </a:lnTo>
                  <a:lnTo>
                    <a:pt x="7546" y="6589"/>
                  </a:lnTo>
                  <a:lnTo>
                    <a:pt x="7727" y="6770"/>
                  </a:lnTo>
                  <a:lnTo>
                    <a:pt x="6796" y="7726"/>
                  </a:lnTo>
                  <a:lnTo>
                    <a:pt x="6615" y="7546"/>
                  </a:lnTo>
                  <a:lnTo>
                    <a:pt x="6538" y="7468"/>
                  </a:lnTo>
                  <a:lnTo>
                    <a:pt x="6486" y="7339"/>
                  </a:lnTo>
                  <a:lnTo>
                    <a:pt x="6435" y="7261"/>
                  </a:lnTo>
                  <a:lnTo>
                    <a:pt x="6409" y="7158"/>
                  </a:lnTo>
                  <a:lnTo>
                    <a:pt x="6435" y="6951"/>
                  </a:lnTo>
                  <a:lnTo>
                    <a:pt x="6486" y="6770"/>
                  </a:lnTo>
                  <a:lnTo>
                    <a:pt x="6538" y="6667"/>
                  </a:lnTo>
                  <a:lnTo>
                    <a:pt x="6615" y="6589"/>
                  </a:lnTo>
                  <a:lnTo>
                    <a:pt x="6771" y="6486"/>
                  </a:lnTo>
                  <a:lnTo>
                    <a:pt x="6951" y="6409"/>
                  </a:lnTo>
                  <a:close/>
                  <a:moveTo>
                    <a:pt x="10104" y="9148"/>
                  </a:moveTo>
                  <a:lnTo>
                    <a:pt x="10285" y="9329"/>
                  </a:lnTo>
                  <a:lnTo>
                    <a:pt x="10362" y="9432"/>
                  </a:lnTo>
                  <a:lnTo>
                    <a:pt x="10440" y="9561"/>
                  </a:lnTo>
                  <a:lnTo>
                    <a:pt x="10466" y="9690"/>
                  </a:lnTo>
                  <a:lnTo>
                    <a:pt x="10492" y="9820"/>
                  </a:lnTo>
                  <a:lnTo>
                    <a:pt x="10466" y="9923"/>
                  </a:lnTo>
                  <a:lnTo>
                    <a:pt x="10440" y="10052"/>
                  </a:lnTo>
                  <a:lnTo>
                    <a:pt x="10362" y="10181"/>
                  </a:lnTo>
                  <a:lnTo>
                    <a:pt x="10285" y="10285"/>
                  </a:lnTo>
                  <a:lnTo>
                    <a:pt x="10182" y="10362"/>
                  </a:lnTo>
                  <a:lnTo>
                    <a:pt x="10078" y="10414"/>
                  </a:lnTo>
                  <a:lnTo>
                    <a:pt x="9949" y="10466"/>
                  </a:lnTo>
                  <a:lnTo>
                    <a:pt x="9691" y="10466"/>
                  </a:lnTo>
                  <a:lnTo>
                    <a:pt x="9561" y="10414"/>
                  </a:lnTo>
                  <a:lnTo>
                    <a:pt x="9458" y="10362"/>
                  </a:lnTo>
                  <a:lnTo>
                    <a:pt x="9355" y="10285"/>
                  </a:lnTo>
                  <a:lnTo>
                    <a:pt x="9174" y="10104"/>
                  </a:lnTo>
                  <a:lnTo>
                    <a:pt x="10104" y="9148"/>
                  </a:lnTo>
                  <a:close/>
                  <a:moveTo>
                    <a:pt x="3127" y="0"/>
                  </a:moveTo>
                  <a:lnTo>
                    <a:pt x="2843" y="52"/>
                  </a:lnTo>
                  <a:lnTo>
                    <a:pt x="2584" y="103"/>
                  </a:lnTo>
                  <a:lnTo>
                    <a:pt x="2326" y="181"/>
                  </a:lnTo>
                  <a:lnTo>
                    <a:pt x="2067" y="284"/>
                  </a:lnTo>
                  <a:lnTo>
                    <a:pt x="1809" y="388"/>
                  </a:lnTo>
                  <a:lnTo>
                    <a:pt x="1576" y="543"/>
                  </a:lnTo>
                  <a:lnTo>
                    <a:pt x="1344" y="698"/>
                  </a:lnTo>
                  <a:lnTo>
                    <a:pt x="1318" y="724"/>
                  </a:lnTo>
                  <a:lnTo>
                    <a:pt x="1292" y="801"/>
                  </a:lnTo>
                  <a:lnTo>
                    <a:pt x="1292" y="853"/>
                  </a:lnTo>
                  <a:lnTo>
                    <a:pt x="1318" y="904"/>
                  </a:lnTo>
                  <a:lnTo>
                    <a:pt x="1370" y="956"/>
                  </a:lnTo>
                  <a:lnTo>
                    <a:pt x="1421" y="982"/>
                  </a:lnTo>
                  <a:lnTo>
                    <a:pt x="1499" y="956"/>
                  </a:lnTo>
                  <a:lnTo>
                    <a:pt x="1551" y="930"/>
                  </a:lnTo>
                  <a:lnTo>
                    <a:pt x="1757" y="801"/>
                  </a:lnTo>
                  <a:lnTo>
                    <a:pt x="1964" y="672"/>
                  </a:lnTo>
                  <a:lnTo>
                    <a:pt x="2197" y="569"/>
                  </a:lnTo>
                  <a:lnTo>
                    <a:pt x="2429" y="465"/>
                  </a:lnTo>
                  <a:lnTo>
                    <a:pt x="2662" y="413"/>
                  </a:lnTo>
                  <a:lnTo>
                    <a:pt x="2894" y="362"/>
                  </a:lnTo>
                  <a:lnTo>
                    <a:pt x="3153" y="336"/>
                  </a:lnTo>
                  <a:lnTo>
                    <a:pt x="3411" y="310"/>
                  </a:lnTo>
                  <a:lnTo>
                    <a:pt x="3721" y="336"/>
                  </a:lnTo>
                  <a:lnTo>
                    <a:pt x="4031" y="388"/>
                  </a:lnTo>
                  <a:lnTo>
                    <a:pt x="4316" y="465"/>
                  </a:lnTo>
                  <a:lnTo>
                    <a:pt x="4600" y="569"/>
                  </a:lnTo>
                  <a:lnTo>
                    <a:pt x="4884" y="698"/>
                  </a:lnTo>
                  <a:lnTo>
                    <a:pt x="5117" y="853"/>
                  </a:lnTo>
                  <a:lnTo>
                    <a:pt x="5375" y="1008"/>
                  </a:lnTo>
                  <a:lnTo>
                    <a:pt x="5582" y="1215"/>
                  </a:lnTo>
                  <a:lnTo>
                    <a:pt x="5789" y="1447"/>
                  </a:lnTo>
                  <a:lnTo>
                    <a:pt x="5969" y="1680"/>
                  </a:lnTo>
                  <a:lnTo>
                    <a:pt x="6124" y="1938"/>
                  </a:lnTo>
                  <a:lnTo>
                    <a:pt x="6254" y="2196"/>
                  </a:lnTo>
                  <a:lnTo>
                    <a:pt x="6357" y="2481"/>
                  </a:lnTo>
                  <a:lnTo>
                    <a:pt x="6409" y="2765"/>
                  </a:lnTo>
                  <a:lnTo>
                    <a:pt x="6460" y="3075"/>
                  </a:lnTo>
                  <a:lnTo>
                    <a:pt x="6486" y="3385"/>
                  </a:lnTo>
                  <a:lnTo>
                    <a:pt x="6460" y="3695"/>
                  </a:lnTo>
                  <a:lnTo>
                    <a:pt x="6409" y="4005"/>
                  </a:lnTo>
                  <a:lnTo>
                    <a:pt x="6331" y="4290"/>
                  </a:lnTo>
                  <a:lnTo>
                    <a:pt x="6228" y="4574"/>
                  </a:lnTo>
                  <a:lnTo>
                    <a:pt x="6099" y="4858"/>
                  </a:lnTo>
                  <a:lnTo>
                    <a:pt x="5944" y="5117"/>
                  </a:lnTo>
                  <a:lnTo>
                    <a:pt x="5763" y="5349"/>
                  </a:lnTo>
                  <a:lnTo>
                    <a:pt x="5582" y="5556"/>
                  </a:lnTo>
                  <a:lnTo>
                    <a:pt x="5349" y="5763"/>
                  </a:lnTo>
                  <a:lnTo>
                    <a:pt x="5117" y="5943"/>
                  </a:lnTo>
                  <a:lnTo>
                    <a:pt x="4858" y="6098"/>
                  </a:lnTo>
                  <a:lnTo>
                    <a:pt x="4600" y="6228"/>
                  </a:lnTo>
                  <a:lnTo>
                    <a:pt x="4316" y="6331"/>
                  </a:lnTo>
                  <a:lnTo>
                    <a:pt x="4006" y="6409"/>
                  </a:lnTo>
                  <a:lnTo>
                    <a:pt x="3721" y="6460"/>
                  </a:lnTo>
                  <a:lnTo>
                    <a:pt x="3411" y="6486"/>
                  </a:lnTo>
                  <a:lnTo>
                    <a:pt x="3101" y="6460"/>
                  </a:lnTo>
                  <a:lnTo>
                    <a:pt x="2791" y="6409"/>
                  </a:lnTo>
                  <a:lnTo>
                    <a:pt x="2481" y="6331"/>
                  </a:lnTo>
                  <a:lnTo>
                    <a:pt x="2197" y="6228"/>
                  </a:lnTo>
                  <a:lnTo>
                    <a:pt x="1938" y="6098"/>
                  </a:lnTo>
                  <a:lnTo>
                    <a:pt x="1680" y="5943"/>
                  </a:lnTo>
                  <a:lnTo>
                    <a:pt x="1447" y="5763"/>
                  </a:lnTo>
                  <a:lnTo>
                    <a:pt x="1241" y="5582"/>
                  </a:lnTo>
                  <a:lnTo>
                    <a:pt x="1034" y="5349"/>
                  </a:lnTo>
                  <a:lnTo>
                    <a:pt x="853" y="5117"/>
                  </a:lnTo>
                  <a:lnTo>
                    <a:pt x="698" y="4858"/>
                  </a:lnTo>
                  <a:lnTo>
                    <a:pt x="569" y="4600"/>
                  </a:lnTo>
                  <a:lnTo>
                    <a:pt x="465" y="4315"/>
                  </a:lnTo>
                  <a:lnTo>
                    <a:pt x="388" y="4005"/>
                  </a:lnTo>
                  <a:lnTo>
                    <a:pt x="336" y="3721"/>
                  </a:lnTo>
                  <a:lnTo>
                    <a:pt x="336" y="3385"/>
                  </a:lnTo>
                  <a:lnTo>
                    <a:pt x="336" y="3127"/>
                  </a:lnTo>
                  <a:lnTo>
                    <a:pt x="362" y="2868"/>
                  </a:lnTo>
                  <a:lnTo>
                    <a:pt x="439" y="2610"/>
                  </a:lnTo>
                  <a:lnTo>
                    <a:pt x="517" y="2352"/>
                  </a:lnTo>
                  <a:lnTo>
                    <a:pt x="620" y="2093"/>
                  </a:lnTo>
                  <a:lnTo>
                    <a:pt x="724" y="1861"/>
                  </a:lnTo>
                  <a:lnTo>
                    <a:pt x="879" y="1628"/>
                  </a:lnTo>
                  <a:lnTo>
                    <a:pt x="1034" y="1421"/>
                  </a:lnTo>
                  <a:lnTo>
                    <a:pt x="1085" y="1370"/>
                  </a:lnTo>
                  <a:lnTo>
                    <a:pt x="1085" y="1318"/>
                  </a:lnTo>
                  <a:lnTo>
                    <a:pt x="1060" y="1240"/>
                  </a:lnTo>
                  <a:lnTo>
                    <a:pt x="1034" y="1189"/>
                  </a:lnTo>
                  <a:lnTo>
                    <a:pt x="956" y="1163"/>
                  </a:lnTo>
                  <a:lnTo>
                    <a:pt x="905" y="1163"/>
                  </a:lnTo>
                  <a:lnTo>
                    <a:pt x="853" y="1189"/>
                  </a:lnTo>
                  <a:lnTo>
                    <a:pt x="801" y="1215"/>
                  </a:lnTo>
                  <a:lnTo>
                    <a:pt x="620" y="1447"/>
                  </a:lnTo>
                  <a:lnTo>
                    <a:pt x="465" y="1706"/>
                  </a:lnTo>
                  <a:lnTo>
                    <a:pt x="336" y="1964"/>
                  </a:lnTo>
                  <a:lnTo>
                    <a:pt x="207" y="2248"/>
                  </a:lnTo>
                  <a:lnTo>
                    <a:pt x="129" y="2507"/>
                  </a:lnTo>
                  <a:lnTo>
                    <a:pt x="52" y="2817"/>
                  </a:lnTo>
                  <a:lnTo>
                    <a:pt x="26" y="3101"/>
                  </a:lnTo>
                  <a:lnTo>
                    <a:pt x="0" y="3385"/>
                  </a:lnTo>
                  <a:lnTo>
                    <a:pt x="26" y="3747"/>
                  </a:lnTo>
                  <a:lnTo>
                    <a:pt x="78" y="4083"/>
                  </a:lnTo>
                  <a:lnTo>
                    <a:pt x="155" y="4393"/>
                  </a:lnTo>
                  <a:lnTo>
                    <a:pt x="284" y="4703"/>
                  </a:lnTo>
                  <a:lnTo>
                    <a:pt x="414" y="5013"/>
                  </a:lnTo>
                  <a:lnTo>
                    <a:pt x="595" y="5297"/>
                  </a:lnTo>
                  <a:lnTo>
                    <a:pt x="775" y="5556"/>
                  </a:lnTo>
                  <a:lnTo>
                    <a:pt x="1008" y="5788"/>
                  </a:lnTo>
                  <a:lnTo>
                    <a:pt x="1241" y="6021"/>
                  </a:lnTo>
                  <a:lnTo>
                    <a:pt x="1499" y="6202"/>
                  </a:lnTo>
                  <a:lnTo>
                    <a:pt x="1783" y="6383"/>
                  </a:lnTo>
                  <a:lnTo>
                    <a:pt x="2093" y="6512"/>
                  </a:lnTo>
                  <a:lnTo>
                    <a:pt x="2403" y="6641"/>
                  </a:lnTo>
                  <a:lnTo>
                    <a:pt x="2713" y="6719"/>
                  </a:lnTo>
                  <a:lnTo>
                    <a:pt x="3049" y="6770"/>
                  </a:lnTo>
                  <a:lnTo>
                    <a:pt x="3411" y="6796"/>
                  </a:lnTo>
                  <a:lnTo>
                    <a:pt x="3670" y="6770"/>
                  </a:lnTo>
                  <a:lnTo>
                    <a:pt x="3928" y="6745"/>
                  </a:lnTo>
                  <a:lnTo>
                    <a:pt x="4186" y="6693"/>
                  </a:lnTo>
                  <a:lnTo>
                    <a:pt x="4445" y="6615"/>
                  </a:lnTo>
                  <a:lnTo>
                    <a:pt x="4677" y="6538"/>
                  </a:lnTo>
                  <a:lnTo>
                    <a:pt x="4910" y="6434"/>
                  </a:lnTo>
                  <a:lnTo>
                    <a:pt x="5143" y="6305"/>
                  </a:lnTo>
                  <a:lnTo>
                    <a:pt x="5349" y="6176"/>
                  </a:lnTo>
                  <a:lnTo>
                    <a:pt x="6099" y="6925"/>
                  </a:lnTo>
                  <a:lnTo>
                    <a:pt x="6099" y="7106"/>
                  </a:lnTo>
                  <a:lnTo>
                    <a:pt x="6124" y="7287"/>
                  </a:lnTo>
                  <a:lnTo>
                    <a:pt x="6176" y="7416"/>
                  </a:lnTo>
                  <a:lnTo>
                    <a:pt x="6254" y="7571"/>
                  </a:lnTo>
                  <a:lnTo>
                    <a:pt x="6331" y="7701"/>
                  </a:lnTo>
                  <a:lnTo>
                    <a:pt x="6435" y="7830"/>
                  </a:lnTo>
                  <a:lnTo>
                    <a:pt x="6693" y="8062"/>
                  </a:lnTo>
                  <a:lnTo>
                    <a:pt x="7649" y="9044"/>
                  </a:lnTo>
                  <a:lnTo>
                    <a:pt x="7701" y="9070"/>
                  </a:lnTo>
                  <a:lnTo>
                    <a:pt x="7830" y="9070"/>
                  </a:lnTo>
                  <a:lnTo>
                    <a:pt x="7882" y="9044"/>
                  </a:lnTo>
                  <a:lnTo>
                    <a:pt x="7908" y="8993"/>
                  </a:lnTo>
                  <a:lnTo>
                    <a:pt x="7933" y="8915"/>
                  </a:lnTo>
                  <a:lnTo>
                    <a:pt x="7908" y="8863"/>
                  </a:lnTo>
                  <a:lnTo>
                    <a:pt x="7882" y="8812"/>
                  </a:lnTo>
                  <a:lnTo>
                    <a:pt x="7003" y="7959"/>
                  </a:lnTo>
                  <a:lnTo>
                    <a:pt x="7959" y="7003"/>
                  </a:lnTo>
                  <a:lnTo>
                    <a:pt x="9871" y="8941"/>
                  </a:lnTo>
                  <a:lnTo>
                    <a:pt x="8941" y="9871"/>
                  </a:lnTo>
                  <a:lnTo>
                    <a:pt x="8373" y="9303"/>
                  </a:lnTo>
                  <a:lnTo>
                    <a:pt x="8321" y="9277"/>
                  </a:lnTo>
                  <a:lnTo>
                    <a:pt x="8243" y="9251"/>
                  </a:lnTo>
                  <a:lnTo>
                    <a:pt x="8192" y="9277"/>
                  </a:lnTo>
                  <a:lnTo>
                    <a:pt x="8140" y="9303"/>
                  </a:lnTo>
                  <a:lnTo>
                    <a:pt x="8114" y="9354"/>
                  </a:lnTo>
                  <a:lnTo>
                    <a:pt x="8088" y="9406"/>
                  </a:lnTo>
                  <a:lnTo>
                    <a:pt x="8114" y="9458"/>
                  </a:lnTo>
                  <a:lnTo>
                    <a:pt x="8140" y="9509"/>
                  </a:lnTo>
                  <a:lnTo>
                    <a:pt x="9122" y="10491"/>
                  </a:lnTo>
                  <a:lnTo>
                    <a:pt x="9277" y="10621"/>
                  </a:lnTo>
                  <a:lnTo>
                    <a:pt x="9458" y="10724"/>
                  </a:lnTo>
                  <a:lnTo>
                    <a:pt x="9639" y="10776"/>
                  </a:lnTo>
                  <a:lnTo>
                    <a:pt x="9820" y="10802"/>
                  </a:lnTo>
                  <a:lnTo>
                    <a:pt x="10001" y="10776"/>
                  </a:lnTo>
                  <a:lnTo>
                    <a:pt x="10182" y="10724"/>
                  </a:lnTo>
                  <a:lnTo>
                    <a:pt x="10362" y="10621"/>
                  </a:lnTo>
                  <a:lnTo>
                    <a:pt x="10517" y="10491"/>
                  </a:lnTo>
                  <a:lnTo>
                    <a:pt x="10647" y="10336"/>
                  </a:lnTo>
                  <a:lnTo>
                    <a:pt x="10724" y="10181"/>
                  </a:lnTo>
                  <a:lnTo>
                    <a:pt x="10776" y="10000"/>
                  </a:lnTo>
                  <a:lnTo>
                    <a:pt x="10802" y="9820"/>
                  </a:lnTo>
                  <a:lnTo>
                    <a:pt x="10776" y="9613"/>
                  </a:lnTo>
                  <a:lnTo>
                    <a:pt x="10724" y="9432"/>
                  </a:lnTo>
                  <a:lnTo>
                    <a:pt x="10647" y="9277"/>
                  </a:lnTo>
                  <a:lnTo>
                    <a:pt x="10517" y="9122"/>
                  </a:lnTo>
                  <a:lnTo>
                    <a:pt x="7778" y="6383"/>
                  </a:lnTo>
                  <a:lnTo>
                    <a:pt x="7597" y="6228"/>
                  </a:lnTo>
                  <a:lnTo>
                    <a:pt x="7391" y="6150"/>
                  </a:lnTo>
                  <a:lnTo>
                    <a:pt x="7184" y="6098"/>
                  </a:lnTo>
                  <a:lnTo>
                    <a:pt x="6951" y="6098"/>
                  </a:lnTo>
                  <a:lnTo>
                    <a:pt x="6176" y="5349"/>
                  </a:lnTo>
                  <a:lnTo>
                    <a:pt x="6331" y="5117"/>
                  </a:lnTo>
                  <a:lnTo>
                    <a:pt x="6435" y="4910"/>
                  </a:lnTo>
                  <a:lnTo>
                    <a:pt x="6564" y="4677"/>
                  </a:lnTo>
                  <a:lnTo>
                    <a:pt x="6641" y="4419"/>
                  </a:lnTo>
                  <a:lnTo>
                    <a:pt x="6719" y="4186"/>
                  </a:lnTo>
                  <a:lnTo>
                    <a:pt x="6771" y="3928"/>
                  </a:lnTo>
                  <a:lnTo>
                    <a:pt x="6796" y="3669"/>
                  </a:lnTo>
                  <a:lnTo>
                    <a:pt x="6796" y="3385"/>
                  </a:lnTo>
                  <a:lnTo>
                    <a:pt x="6771" y="3049"/>
                  </a:lnTo>
                  <a:lnTo>
                    <a:pt x="6719" y="2713"/>
                  </a:lnTo>
                  <a:lnTo>
                    <a:pt x="6641" y="2377"/>
                  </a:lnTo>
                  <a:lnTo>
                    <a:pt x="6538" y="2067"/>
                  </a:lnTo>
                  <a:lnTo>
                    <a:pt x="6383" y="1783"/>
                  </a:lnTo>
                  <a:lnTo>
                    <a:pt x="6228" y="1499"/>
                  </a:lnTo>
                  <a:lnTo>
                    <a:pt x="6021" y="1240"/>
                  </a:lnTo>
                  <a:lnTo>
                    <a:pt x="5814" y="1008"/>
                  </a:lnTo>
                  <a:lnTo>
                    <a:pt x="5556" y="775"/>
                  </a:lnTo>
                  <a:lnTo>
                    <a:pt x="5298" y="569"/>
                  </a:lnTo>
                  <a:lnTo>
                    <a:pt x="5013" y="413"/>
                  </a:lnTo>
                  <a:lnTo>
                    <a:pt x="4729" y="258"/>
                  </a:lnTo>
                  <a:lnTo>
                    <a:pt x="4419" y="155"/>
                  </a:lnTo>
                  <a:lnTo>
                    <a:pt x="4083" y="78"/>
                  </a:lnTo>
                  <a:lnTo>
                    <a:pt x="3747" y="26"/>
                  </a:lnTo>
                  <a:lnTo>
                    <a:pt x="341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1" name="Google Shape;400;p40"/>
          <p:cNvGrpSpPr/>
          <p:nvPr/>
        </p:nvGrpSpPr>
        <p:grpSpPr>
          <a:xfrm>
            <a:off x="3255117" y="4873258"/>
            <a:ext cx="330560" cy="350204"/>
            <a:chOff x="2552825" y="1333850"/>
            <a:chExt cx="222900" cy="270050"/>
          </a:xfrm>
        </p:grpSpPr>
        <p:sp>
          <p:nvSpPr>
            <p:cNvPr id="42" name="Google Shape;401;p40"/>
            <p:cNvSpPr/>
            <p:nvPr/>
          </p:nvSpPr>
          <p:spPr>
            <a:xfrm>
              <a:off x="2621950" y="1416525"/>
              <a:ext cx="35550" cy="36200"/>
            </a:xfrm>
            <a:custGeom>
              <a:avLst/>
              <a:gdLst/>
              <a:ahLst/>
              <a:cxnLst/>
              <a:rect l="l" t="t" r="r" b="b"/>
              <a:pathLst>
                <a:path w="1422" h="1448" extrusionOk="0">
                  <a:moveTo>
                    <a:pt x="646" y="311"/>
                  </a:moveTo>
                  <a:lnTo>
                    <a:pt x="1112" y="776"/>
                  </a:lnTo>
                  <a:lnTo>
                    <a:pt x="1060" y="905"/>
                  </a:lnTo>
                  <a:lnTo>
                    <a:pt x="982" y="1034"/>
                  </a:lnTo>
                  <a:lnTo>
                    <a:pt x="827" y="1112"/>
                  </a:lnTo>
                  <a:lnTo>
                    <a:pt x="698" y="1112"/>
                  </a:lnTo>
                  <a:lnTo>
                    <a:pt x="543" y="1086"/>
                  </a:lnTo>
                  <a:lnTo>
                    <a:pt x="414" y="1008"/>
                  </a:lnTo>
                  <a:lnTo>
                    <a:pt x="336" y="879"/>
                  </a:lnTo>
                  <a:lnTo>
                    <a:pt x="310" y="750"/>
                  </a:lnTo>
                  <a:lnTo>
                    <a:pt x="336" y="595"/>
                  </a:lnTo>
                  <a:lnTo>
                    <a:pt x="388" y="466"/>
                  </a:lnTo>
                  <a:lnTo>
                    <a:pt x="517" y="362"/>
                  </a:lnTo>
                  <a:lnTo>
                    <a:pt x="646" y="311"/>
                  </a:lnTo>
                  <a:close/>
                  <a:moveTo>
                    <a:pt x="646" y="1"/>
                  </a:moveTo>
                  <a:lnTo>
                    <a:pt x="517" y="26"/>
                  </a:lnTo>
                  <a:lnTo>
                    <a:pt x="388" y="78"/>
                  </a:lnTo>
                  <a:lnTo>
                    <a:pt x="259" y="156"/>
                  </a:lnTo>
                  <a:lnTo>
                    <a:pt x="155" y="233"/>
                  </a:lnTo>
                  <a:lnTo>
                    <a:pt x="78" y="362"/>
                  </a:lnTo>
                  <a:lnTo>
                    <a:pt x="26" y="466"/>
                  </a:lnTo>
                  <a:lnTo>
                    <a:pt x="0" y="621"/>
                  </a:lnTo>
                  <a:lnTo>
                    <a:pt x="0" y="750"/>
                  </a:lnTo>
                  <a:lnTo>
                    <a:pt x="0" y="879"/>
                  </a:lnTo>
                  <a:lnTo>
                    <a:pt x="52" y="1008"/>
                  </a:lnTo>
                  <a:lnTo>
                    <a:pt x="130" y="1138"/>
                  </a:lnTo>
                  <a:lnTo>
                    <a:pt x="207" y="1215"/>
                  </a:lnTo>
                  <a:lnTo>
                    <a:pt x="310" y="1319"/>
                  </a:lnTo>
                  <a:lnTo>
                    <a:pt x="414" y="1370"/>
                  </a:lnTo>
                  <a:lnTo>
                    <a:pt x="543" y="1422"/>
                  </a:lnTo>
                  <a:lnTo>
                    <a:pt x="672" y="1448"/>
                  </a:lnTo>
                  <a:lnTo>
                    <a:pt x="724" y="1448"/>
                  </a:lnTo>
                  <a:lnTo>
                    <a:pt x="853" y="1422"/>
                  </a:lnTo>
                  <a:lnTo>
                    <a:pt x="982" y="1396"/>
                  </a:lnTo>
                  <a:lnTo>
                    <a:pt x="1086" y="1319"/>
                  </a:lnTo>
                  <a:lnTo>
                    <a:pt x="1215" y="1241"/>
                  </a:lnTo>
                  <a:lnTo>
                    <a:pt x="1292" y="1163"/>
                  </a:lnTo>
                  <a:lnTo>
                    <a:pt x="1370" y="1034"/>
                  </a:lnTo>
                  <a:lnTo>
                    <a:pt x="1422" y="905"/>
                  </a:lnTo>
                  <a:lnTo>
                    <a:pt x="1422" y="776"/>
                  </a:lnTo>
                  <a:lnTo>
                    <a:pt x="1422" y="673"/>
                  </a:lnTo>
                  <a:lnTo>
                    <a:pt x="1370" y="569"/>
                  </a:lnTo>
                  <a:lnTo>
                    <a:pt x="853" y="78"/>
                  </a:lnTo>
                  <a:lnTo>
                    <a:pt x="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02;p40"/>
            <p:cNvSpPr/>
            <p:nvPr/>
          </p:nvSpPr>
          <p:spPr>
            <a:xfrm>
              <a:off x="2671050" y="1416525"/>
              <a:ext cx="35550" cy="36200"/>
            </a:xfrm>
            <a:custGeom>
              <a:avLst/>
              <a:gdLst/>
              <a:ahLst/>
              <a:cxnLst/>
              <a:rect l="l" t="t" r="r" b="b"/>
              <a:pathLst>
                <a:path w="1422" h="1448" extrusionOk="0">
                  <a:moveTo>
                    <a:pt x="776" y="311"/>
                  </a:moveTo>
                  <a:lnTo>
                    <a:pt x="905" y="362"/>
                  </a:lnTo>
                  <a:lnTo>
                    <a:pt x="1034" y="466"/>
                  </a:lnTo>
                  <a:lnTo>
                    <a:pt x="1086" y="595"/>
                  </a:lnTo>
                  <a:lnTo>
                    <a:pt x="1111" y="750"/>
                  </a:lnTo>
                  <a:lnTo>
                    <a:pt x="1086" y="879"/>
                  </a:lnTo>
                  <a:lnTo>
                    <a:pt x="1008" y="1008"/>
                  </a:lnTo>
                  <a:lnTo>
                    <a:pt x="879" y="1086"/>
                  </a:lnTo>
                  <a:lnTo>
                    <a:pt x="724" y="1112"/>
                  </a:lnTo>
                  <a:lnTo>
                    <a:pt x="595" y="1112"/>
                  </a:lnTo>
                  <a:lnTo>
                    <a:pt x="440" y="1034"/>
                  </a:lnTo>
                  <a:lnTo>
                    <a:pt x="362" y="905"/>
                  </a:lnTo>
                  <a:lnTo>
                    <a:pt x="310" y="776"/>
                  </a:lnTo>
                  <a:lnTo>
                    <a:pt x="776" y="311"/>
                  </a:lnTo>
                  <a:close/>
                  <a:moveTo>
                    <a:pt x="672" y="1"/>
                  </a:moveTo>
                  <a:lnTo>
                    <a:pt x="569" y="78"/>
                  </a:lnTo>
                  <a:lnTo>
                    <a:pt x="52" y="569"/>
                  </a:lnTo>
                  <a:lnTo>
                    <a:pt x="0" y="673"/>
                  </a:lnTo>
                  <a:lnTo>
                    <a:pt x="0" y="776"/>
                  </a:lnTo>
                  <a:lnTo>
                    <a:pt x="0" y="905"/>
                  </a:lnTo>
                  <a:lnTo>
                    <a:pt x="52" y="1034"/>
                  </a:lnTo>
                  <a:lnTo>
                    <a:pt x="129" y="1163"/>
                  </a:lnTo>
                  <a:lnTo>
                    <a:pt x="207" y="1241"/>
                  </a:lnTo>
                  <a:lnTo>
                    <a:pt x="336" y="1319"/>
                  </a:lnTo>
                  <a:lnTo>
                    <a:pt x="440" y="1396"/>
                  </a:lnTo>
                  <a:lnTo>
                    <a:pt x="569" y="1422"/>
                  </a:lnTo>
                  <a:lnTo>
                    <a:pt x="698" y="1448"/>
                  </a:lnTo>
                  <a:lnTo>
                    <a:pt x="750" y="1448"/>
                  </a:lnTo>
                  <a:lnTo>
                    <a:pt x="879" y="1422"/>
                  </a:lnTo>
                  <a:lnTo>
                    <a:pt x="1008" y="1370"/>
                  </a:lnTo>
                  <a:lnTo>
                    <a:pt x="1111" y="1319"/>
                  </a:lnTo>
                  <a:lnTo>
                    <a:pt x="1215" y="1215"/>
                  </a:lnTo>
                  <a:lnTo>
                    <a:pt x="1292" y="1138"/>
                  </a:lnTo>
                  <a:lnTo>
                    <a:pt x="1370" y="1008"/>
                  </a:lnTo>
                  <a:lnTo>
                    <a:pt x="1422" y="879"/>
                  </a:lnTo>
                  <a:lnTo>
                    <a:pt x="1422" y="750"/>
                  </a:lnTo>
                  <a:lnTo>
                    <a:pt x="1422" y="621"/>
                  </a:lnTo>
                  <a:lnTo>
                    <a:pt x="1396" y="466"/>
                  </a:lnTo>
                  <a:lnTo>
                    <a:pt x="1344" y="362"/>
                  </a:lnTo>
                  <a:lnTo>
                    <a:pt x="1266" y="233"/>
                  </a:lnTo>
                  <a:lnTo>
                    <a:pt x="1163" y="156"/>
                  </a:lnTo>
                  <a:lnTo>
                    <a:pt x="1034" y="78"/>
                  </a:lnTo>
                  <a:lnTo>
                    <a:pt x="905" y="26"/>
                  </a:lnTo>
                  <a:lnTo>
                    <a:pt x="7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03;p40"/>
            <p:cNvSpPr/>
            <p:nvPr/>
          </p:nvSpPr>
          <p:spPr>
            <a:xfrm>
              <a:off x="2651025" y="1451425"/>
              <a:ext cx="26500" cy="24575"/>
            </a:xfrm>
            <a:custGeom>
              <a:avLst/>
              <a:gdLst/>
              <a:ahLst/>
              <a:cxnLst/>
              <a:rect l="l" t="t" r="r" b="b"/>
              <a:pathLst>
                <a:path w="1060" h="983" extrusionOk="0">
                  <a:moveTo>
                    <a:pt x="517" y="362"/>
                  </a:moveTo>
                  <a:lnTo>
                    <a:pt x="698" y="672"/>
                  </a:lnTo>
                  <a:lnTo>
                    <a:pt x="362" y="672"/>
                  </a:lnTo>
                  <a:lnTo>
                    <a:pt x="517" y="362"/>
                  </a:lnTo>
                  <a:close/>
                  <a:moveTo>
                    <a:pt x="465" y="0"/>
                  </a:moveTo>
                  <a:lnTo>
                    <a:pt x="388" y="26"/>
                  </a:lnTo>
                  <a:lnTo>
                    <a:pt x="336" y="78"/>
                  </a:lnTo>
                  <a:lnTo>
                    <a:pt x="310" y="129"/>
                  </a:lnTo>
                  <a:lnTo>
                    <a:pt x="26" y="594"/>
                  </a:lnTo>
                  <a:lnTo>
                    <a:pt x="0" y="672"/>
                  </a:lnTo>
                  <a:lnTo>
                    <a:pt x="0" y="724"/>
                  </a:lnTo>
                  <a:lnTo>
                    <a:pt x="0" y="801"/>
                  </a:lnTo>
                  <a:lnTo>
                    <a:pt x="26" y="853"/>
                  </a:lnTo>
                  <a:lnTo>
                    <a:pt x="78" y="904"/>
                  </a:lnTo>
                  <a:lnTo>
                    <a:pt x="129" y="956"/>
                  </a:lnTo>
                  <a:lnTo>
                    <a:pt x="181" y="982"/>
                  </a:lnTo>
                  <a:lnTo>
                    <a:pt x="879" y="982"/>
                  </a:lnTo>
                  <a:lnTo>
                    <a:pt x="930" y="956"/>
                  </a:lnTo>
                  <a:lnTo>
                    <a:pt x="982" y="904"/>
                  </a:lnTo>
                  <a:lnTo>
                    <a:pt x="1034" y="853"/>
                  </a:lnTo>
                  <a:lnTo>
                    <a:pt x="1060" y="801"/>
                  </a:lnTo>
                  <a:lnTo>
                    <a:pt x="1060" y="724"/>
                  </a:lnTo>
                  <a:lnTo>
                    <a:pt x="1060" y="672"/>
                  </a:lnTo>
                  <a:lnTo>
                    <a:pt x="1034" y="594"/>
                  </a:lnTo>
                  <a:lnTo>
                    <a:pt x="750" y="129"/>
                  </a:lnTo>
                  <a:lnTo>
                    <a:pt x="724" y="78"/>
                  </a:lnTo>
                  <a:lnTo>
                    <a:pt x="672" y="26"/>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04;p40"/>
            <p:cNvSpPr/>
            <p:nvPr/>
          </p:nvSpPr>
          <p:spPr>
            <a:xfrm>
              <a:off x="2602575" y="1358375"/>
              <a:ext cx="123400" cy="157025"/>
            </a:xfrm>
            <a:custGeom>
              <a:avLst/>
              <a:gdLst/>
              <a:ahLst/>
              <a:cxnLst/>
              <a:rect l="l" t="t" r="r" b="b"/>
              <a:pathLst>
                <a:path w="4936" h="6281" extrusionOk="0">
                  <a:moveTo>
                    <a:pt x="2274" y="1"/>
                  </a:moveTo>
                  <a:lnTo>
                    <a:pt x="2067" y="27"/>
                  </a:lnTo>
                  <a:lnTo>
                    <a:pt x="1887" y="78"/>
                  </a:lnTo>
                  <a:lnTo>
                    <a:pt x="1706" y="130"/>
                  </a:lnTo>
                  <a:lnTo>
                    <a:pt x="1525" y="182"/>
                  </a:lnTo>
                  <a:lnTo>
                    <a:pt x="1344" y="259"/>
                  </a:lnTo>
                  <a:lnTo>
                    <a:pt x="1163" y="363"/>
                  </a:lnTo>
                  <a:lnTo>
                    <a:pt x="1008" y="466"/>
                  </a:lnTo>
                  <a:lnTo>
                    <a:pt x="956" y="518"/>
                  </a:lnTo>
                  <a:lnTo>
                    <a:pt x="930" y="569"/>
                  </a:lnTo>
                  <a:lnTo>
                    <a:pt x="930" y="647"/>
                  </a:lnTo>
                  <a:lnTo>
                    <a:pt x="956" y="699"/>
                  </a:lnTo>
                  <a:lnTo>
                    <a:pt x="1008" y="750"/>
                  </a:lnTo>
                  <a:lnTo>
                    <a:pt x="1137" y="750"/>
                  </a:lnTo>
                  <a:lnTo>
                    <a:pt x="1189" y="725"/>
                  </a:lnTo>
                  <a:lnTo>
                    <a:pt x="1473" y="544"/>
                  </a:lnTo>
                  <a:lnTo>
                    <a:pt x="1783" y="414"/>
                  </a:lnTo>
                  <a:lnTo>
                    <a:pt x="2119" y="337"/>
                  </a:lnTo>
                  <a:lnTo>
                    <a:pt x="2455" y="311"/>
                  </a:lnTo>
                  <a:lnTo>
                    <a:pt x="2688" y="311"/>
                  </a:lnTo>
                  <a:lnTo>
                    <a:pt x="2894" y="363"/>
                  </a:lnTo>
                  <a:lnTo>
                    <a:pt x="3101" y="414"/>
                  </a:lnTo>
                  <a:lnTo>
                    <a:pt x="3308" y="492"/>
                  </a:lnTo>
                  <a:lnTo>
                    <a:pt x="3489" y="569"/>
                  </a:lnTo>
                  <a:lnTo>
                    <a:pt x="3670" y="673"/>
                  </a:lnTo>
                  <a:lnTo>
                    <a:pt x="3850" y="802"/>
                  </a:lnTo>
                  <a:lnTo>
                    <a:pt x="4005" y="957"/>
                  </a:lnTo>
                  <a:lnTo>
                    <a:pt x="4135" y="1112"/>
                  </a:lnTo>
                  <a:lnTo>
                    <a:pt x="4264" y="1267"/>
                  </a:lnTo>
                  <a:lnTo>
                    <a:pt x="4367" y="1448"/>
                  </a:lnTo>
                  <a:lnTo>
                    <a:pt x="4471" y="1629"/>
                  </a:lnTo>
                  <a:lnTo>
                    <a:pt x="4522" y="1836"/>
                  </a:lnTo>
                  <a:lnTo>
                    <a:pt x="4574" y="2042"/>
                  </a:lnTo>
                  <a:lnTo>
                    <a:pt x="4626" y="2249"/>
                  </a:lnTo>
                  <a:lnTo>
                    <a:pt x="4626" y="2482"/>
                  </a:lnTo>
                  <a:lnTo>
                    <a:pt x="4626" y="4032"/>
                  </a:lnTo>
                  <a:lnTo>
                    <a:pt x="4626" y="4136"/>
                  </a:lnTo>
                  <a:lnTo>
                    <a:pt x="4574" y="4239"/>
                  </a:lnTo>
                  <a:lnTo>
                    <a:pt x="4496" y="4316"/>
                  </a:lnTo>
                  <a:lnTo>
                    <a:pt x="4419" y="4368"/>
                  </a:lnTo>
                  <a:lnTo>
                    <a:pt x="3876" y="4601"/>
                  </a:lnTo>
                  <a:lnTo>
                    <a:pt x="3799" y="4652"/>
                  </a:lnTo>
                  <a:lnTo>
                    <a:pt x="3721" y="4730"/>
                  </a:lnTo>
                  <a:lnTo>
                    <a:pt x="3670" y="4833"/>
                  </a:lnTo>
                  <a:lnTo>
                    <a:pt x="3670" y="4937"/>
                  </a:lnTo>
                  <a:lnTo>
                    <a:pt x="3670" y="5815"/>
                  </a:lnTo>
                  <a:lnTo>
                    <a:pt x="3644" y="5867"/>
                  </a:lnTo>
                  <a:lnTo>
                    <a:pt x="3618" y="5919"/>
                  </a:lnTo>
                  <a:lnTo>
                    <a:pt x="3566" y="5944"/>
                  </a:lnTo>
                  <a:lnTo>
                    <a:pt x="3515" y="5970"/>
                  </a:lnTo>
                  <a:lnTo>
                    <a:pt x="3049" y="5970"/>
                  </a:lnTo>
                  <a:lnTo>
                    <a:pt x="3049" y="5505"/>
                  </a:lnTo>
                  <a:lnTo>
                    <a:pt x="3024" y="5428"/>
                  </a:lnTo>
                  <a:lnTo>
                    <a:pt x="2998" y="5376"/>
                  </a:lnTo>
                  <a:lnTo>
                    <a:pt x="2946" y="5350"/>
                  </a:lnTo>
                  <a:lnTo>
                    <a:pt x="2817" y="5350"/>
                  </a:lnTo>
                  <a:lnTo>
                    <a:pt x="2765" y="5376"/>
                  </a:lnTo>
                  <a:lnTo>
                    <a:pt x="2739" y="5428"/>
                  </a:lnTo>
                  <a:lnTo>
                    <a:pt x="2713" y="5505"/>
                  </a:lnTo>
                  <a:lnTo>
                    <a:pt x="2713" y="5970"/>
                  </a:lnTo>
                  <a:lnTo>
                    <a:pt x="2222" y="5970"/>
                  </a:lnTo>
                  <a:lnTo>
                    <a:pt x="2222" y="5505"/>
                  </a:lnTo>
                  <a:lnTo>
                    <a:pt x="2197" y="5428"/>
                  </a:lnTo>
                  <a:lnTo>
                    <a:pt x="2171" y="5376"/>
                  </a:lnTo>
                  <a:lnTo>
                    <a:pt x="2119" y="5350"/>
                  </a:lnTo>
                  <a:lnTo>
                    <a:pt x="1990" y="5350"/>
                  </a:lnTo>
                  <a:lnTo>
                    <a:pt x="1938" y="5376"/>
                  </a:lnTo>
                  <a:lnTo>
                    <a:pt x="1912" y="5428"/>
                  </a:lnTo>
                  <a:lnTo>
                    <a:pt x="1887" y="5505"/>
                  </a:lnTo>
                  <a:lnTo>
                    <a:pt x="1887" y="5970"/>
                  </a:lnTo>
                  <a:lnTo>
                    <a:pt x="1421" y="5970"/>
                  </a:lnTo>
                  <a:lnTo>
                    <a:pt x="1370" y="5944"/>
                  </a:lnTo>
                  <a:lnTo>
                    <a:pt x="1318" y="5919"/>
                  </a:lnTo>
                  <a:lnTo>
                    <a:pt x="1292" y="5867"/>
                  </a:lnTo>
                  <a:lnTo>
                    <a:pt x="1266" y="5815"/>
                  </a:lnTo>
                  <a:lnTo>
                    <a:pt x="1266" y="4937"/>
                  </a:lnTo>
                  <a:lnTo>
                    <a:pt x="1266" y="4833"/>
                  </a:lnTo>
                  <a:lnTo>
                    <a:pt x="1215" y="4730"/>
                  </a:lnTo>
                  <a:lnTo>
                    <a:pt x="1137" y="4652"/>
                  </a:lnTo>
                  <a:lnTo>
                    <a:pt x="1060" y="4601"/>
                  </a:lnTo>
                  <a:lnTo>
                    <a:pt x="517" y="4368"/>
                  </a:lnTo>
                  <a:lnTo>
                    <a:pt x="439" y="4316"/>
                  </a:lnTo>
                  <a:lnTo>
                    <a:pt x="362" y="4239"/>
                  </a:lnTo>
                  <a:lnTo>
                    <a:pt x="310" y="4136"/>
                  </a:lnTo>
                  <a:lnTo>
                    <a:pt x="310" y="4032"/>
                  </a:lnTo>
                  <a:lnTo>
                    <a:pt x="310" y="2482"/>
                  </a:lnTo>
                  <a:lnTo>
                    <a:pt x="336" y="2120"/>
                  </a:lnTo>
                  <a:lnTo>
                    <a:pt x="414" y="1784"/>
                  </a:lnTo>
                  <a:lnTo>
                    <a:pt x="543" y="1474"/>
                  </a:lnTo>
                  <a:lnTo>
                    <a:pt x="724" y="1190"/>
                  </a:lnTo>
                  <a:lnTo>
                    <a:pt x="750" y="1138"/>
                  </a:lnTo>
                  <a:lnTo>
                    <a:pt x="750" y="1060"/>
                  </a:lnTo>
                  <a:lnTo>
                    <a:pt x="750" y="1009"/>
                  </a:lnTo>
                  <a:lnTo>
                    <a:pt x="698" y="957"/>
                  </a:lnTo>
                  <a:lnTo>
                    <a:pt x="646" y="931"/>
                  </a:lnTo>
                  <a:lnTo>
                    <a:pt x="569" y="931"/>
                  </a:lnTo>
                  <a:lnTo>
                    <a:pt x="517" y="957"/>
                  </a:lnTo>
                  <a:lnTo>
                    <a:pt x="465" y="1009"/>
                  </a:lnTo>
                  <a:lnTo>
                    <a:pt x="362" y="1164"/>
                  </a:lnTo>
                  <a:lnTo>
                    <a:pt x="259" y="1345"/>
                  </a:lnTo>
                  <a:lnTo>
                    <a:pt x="181" y="1526"/>
                  </a:lnTo>
                  <a:lnTo>
                    <a:pt x="104" y="1706"/>
                  </a:lnTo>
                  <a:lnTo>
                    <a:pt x="52" y="1887"/>
                  </a:lnTo>
                  <a:lnTo>
                    <a:pt x="26" y="2068"/>
                  </a:lnTo>
                  <a:lnTo>
                    <a:pt x="0" y="2275"/>
                  </a:lnTo>
                  <a:lnTo>
                    <a:pt x="0" y="2482"/>
                  </a:lnTo>
                  <a:lnTo>
                    <a:pt x="0" y="4032"/>
                  </a:lnTo>
                  <a:lnTo>
                    <a:pt x="26" y="4213"/>
                  </a:lnTo>
                  <a:lnTo>
                    <a:pt x="104" y="4394"/>
                  </a:lnTo>
                  <a:lnTo>
                    <a:pt x="233" y="4549"/>
                  </a:lnTo>
                  <a:lnTo>
                    <a:pt x="414" y="4652"/>
                  </a:lnTo>
                  <a:lnTo>
                    <a:pt x="930" y="4885"/>
                  </a:lnTo>
                  <a:lnTo>
                    <a:pt x="956" y="4911"/>
                  </a:lnTo>
                  <a:lnTo>
                    <a:pt x="956" y="4937"/>
                  </a:lnTo>
                  <a:lnTo>
                    <a:pt x="956" y="5815"/>
                  </a:lnTo>
                  <a:lnTo>
                    <a:pt x="956" y="5893"/>
                  </a:lnTo>
                  <a:lnTo>
                    <a:pt x="982" y="5996"/>
                  </a:lnTo>
                  <a:lnTo>
                    <a:pt x="1034" y="6074"/>
                  </a:lnTo>
                  <a:lnTo>
                    <a:pt x="1085" y="6151"/>
                  </a:lnTo>
                  <a:lnTo>
                    <a:pt x="1163" y="6203"/>
                  </a:lnTo>
                  <a:lnTo>
                    <a:pt x="1241" y="6254"/>
                  </a:lnTo>
                  <a:lnTo>
                    <a:pt x="1344" y="6280"/>
                  </a:lnTo>
                  <a:lnTo>
                    <a:pt x="3592" y="6280"/>
                  </a:lnTo>
                  <a:lnTo>
                    <a:pt x="3695" y="6254"/>
                  </a:lnTo>
                  <a:lnTo>
                    <a:pt x="3773" y="6203"/>
                  </a:lnTo>
                  <a:lnTo>
                    <a:pt x="3850" y="6151"/>
                  </a:lnTo>
                  <a:lnTo>
                    <a:pt x="3902" y="6074"/>
                  </a:lnTo>
                  <a:lnTo>
                    <a:pt x="3954" y="5996"/>
                  </a:lnTo>
                  <a:lnTo>
                    <a:pt x="3980" y="5893"/>
                  </a:lnTo>
                  <a:lnTo>
                    <a:pt x="3980" y="5815"/>
                  </a:lnTo>
                  <a:lnTo>
                    <a:pt x="3980" y="4937"/>
                  </a:lnTo>
                  <a:lnTo>
                    <a:pt x="3980" y="4911"/>
                  </a:lnTo>
                  <a:lnTo>
                    <a:pt x="4005" y="4885"/>
                  </a:lnTo>
                  <a:lnTo>
                    <a:pt x="4522" y="4652"/>
                  </a:lnTo>
                  <a:lnTo>
                    <a:pt x="4703" y="4549"/>
                  </a:lnTo>
                  <a:lnTo>
                    <a:pt x="4832" y="4394"/>
                  </a:lnTo>
                  <a:lnTo>
                    <a:pt x="4910" y="4239"/>
                  </a:lnTo>
                  <a:lnTo>
                    <a:pt x="4936" y="4032"/>
                  </a:lnTo>
                  <a:lnTo>
                    <a:pt x="4936" y="2482"/>
                  </a:lnTo>
                  <a:lnTo>
                    <a:pt x="4936" y="2223"/>
                  </a:lnTo>
                  <a:lnTo>
                    <a:pt x="4884" y="1965"/>
                  </a:lnTo>
                  <a:lnTo>
                    <a:pt x="4832" y="1732"/>
                  </a:lnTo>
                  <a:lnTo>
                    <a:pt x="4755" y="1500"/>
                  </a:lnTo>
                  <a:lnTo>
                    <a:pt x="4652" y="1293"/>
                  </a:lnTo>
                  <a:lnTo>
                    <a:pt x="4522" y="1086"/>
                  </a:lnTo>
                  <a:lnTo>
                    <a:pt x="4367" y="905"/>
                  </a:lnTo>
                  <a:lnTo>
                    <a:pt x="4212" y="725"/>
                  </a:lnTo>
                  <a:lnTo>
                    <a:pt x="4031" y="569"/>
                  </a:lnTo>
                  <a:lnTo>
                    <a:pt x="3850" y="414"/>
                  </a:lnTo>
                  <a:lnTo>
                    <a:pt x="3644" y="285"/>
                  </a:lnTo>
                  <a:lnTo>
                    <a:pt x="3437" y="182"/>
                  </a:lnTo>
                  <a:lnTo>
                    <a:pt x="3204" y="104"/>
                  </a:lnTo>
                  <a:lnTo>
                    <a:pt x="2972" y="53"/>
                  </a:lnTo>
                  <a:lnTo>
                    <a:pt x="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05;p40"/>
            <p:cNvSpPr/>
            <p:nvPr/>
          </p:nvSpPr>
          <p:spPr>
            <a:xfrm>
              <a:off x="2590925" y="1534100"/>
              <a:ext cx="48500" cy="7775"/>
            </a:xfrm>
            <a:custGeom>
              <a:avLst/>
              <a:gdLst/>
              <a:ahLst/>
              <a:cxnLst/>
              <a:rect l="l" t="t" r="r" b="b"/>
              <a:pathLst>
                <a:path w="1940" h="311" extrusionOk="0">
                  <a:moveTo>
                    <a:pt x="104" y="1"/>
                  </a:moveTo>
                  <a:lnTo>
                    <a:pt x="53" y="52"/>
                  </a:lnTo>
                  <a:lnTo>
                    <a:pt x="1" y="104"/>
                  </a:lnTo>
                  <a:lnTo>
                    <a:pt x="1" y="156"/>
                  </a:lnTo>
                  <a:lnTo>
                    <a:pt x="1" y="207"/>
                  </a:lnTo>
                  <a:lnTo>
                    <a:pt x="53" y="259"/>
                  </a:lnTo>
                  <a:lnTo>
                    <a:pt x="104" y="311"/>
                  </a:lnTo>
                  <a:lnTo>
                    <a:pt x="1836" y="311"/>
                  </a:lnTo>
                  <a:lnTo>
                    <a:pt x="1887" y="259"/>
                  </a:lnTo>
                  <a:lnTo>
                    <a:pt x="1913" y="207"/>
                  </a:lnTo>
                  <a:lnTo>
                    <a:pt x="1939" y="156"/>
                  </a:lnTo>
                  <a:lnTo>
                    <a:pt x="1913" y="104"/>
                  </a:lnTo>
                  <a:lnTo>
                    <a:pt x="1887" y="52"/>
                  </a:lnTo>
                  <a:lnTo>
                    <a:pt x="1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06;p40"/>
            <p:cNvSpPr/>
            <p:nvPr/>
          </p:nvSpPr>
          <p:spPr>
            <a:xfrm>
              <a:off x="2667175" y="1534100"/>
              <a:ext cx="70425" cy="7775"/>
            </a:xfrm>
            <a:custGeom>
              <a:avLst/>
              <a:gdLst/>
              <a:ahLst/>
              <a:cxnLst/>
              <a:rect l="l" t="t" r="r" b="b"/>
              <a:pathLst>
                <a:path w="2817" h="311" extrusionOk="0">
                  <a:moveTo>
                    <a:pt x="104" y="1"/>
                  </a:moveTo>
                  <a:lnTo>
                    <a:pt x="52" y="52"/>
                  </a:lnTo>
                  <a:lnTo>
                    <a:pt x="26" y="104"/>
                  </a:lnTo>
                  <a:lnTo>
                    <a:pt x="0" y="156"/>
                  </a:lnTo>
                  <a:lnTo>
                    <a:pt x="26" y="207"/>
                  </a:lnTo>
                  <a:lnTo>
                    <a:pt x="52" y="259"/>
                  </a:lnTo>
                  <a:lnTo>
                    <a:pt x="104" y="311"/>
                  </a:lnTo>
                  <a:lnTo>
                    <a:pt x="2714" y="311"/>
                  </a:lnTo>
                  <a:lnTo>
                    <a:pt x="2765" y="259"/>
                  </a:lnTo>
                  <a:lnTo>
                    <a:pt x="2817" y="207"/>
                  </a:lnTo>
                  <a:lnTo>
                    <a:pt x="2817" y="156"/>
                  </a:lnTo>
                  <a:lnTo>
                    <a:pt x="2817" y="104"/>
                  </a:lnTo>
                  <a:lnTo>
                    <a:pt x="2765" y="52"/>
                  </a:lnTo>
                  <a:lnTo>
                    <a:pt x="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07;p40"/>
            <p:cNvSpPr/>
            <p:nvPr/>
          </p:nvSpPr>
          <p:spPr>
            <a:xfrm>
              <a:off x="2643275" y="1527000"/>
              <a:ext cx="17450" cy="22000"/>
            </a:xfrm>
            <a:custGeom>
              <a:avLst/>
              <a:gdLst/>
              <a:ahLst/>
              <a:cxnLst/>
              <a:rect l="l" t="t" r="r" b="b"/>
              <a:pathLst>
                <a:path w="698" h="880" extrusionOk="0">
                  <a:moveTo>
                    <a:pt x="129" y="0"/>
                  </a:moveTo>
                  <a:lnTo>
                    <a:pt x="78" y="26"/>
                  </a:lnTo>
                  <a:lnTo>
                    <a:pt x="26" y="78"/>
                  </a:lnTo>
                  <a:lnTo>
                    <a:pt x="0" y="130"/>
                  </a:lnTo>
                  <a:lnTo>
                    <a:pt x="0" y="181"/>
                  </a:lnTo>
                  <a:lnTo>
                    <a:pt x="26" y="233"/>
                  </a:lnTo>
                  <a:lnTo>
                    <a:pt x="414" y="802"/>
                  </a:lnTo>
                  <a:lnTo>
                    <a:pt x="465" y="853"/>
                  </a:lnTo>
                  <a:lnTo>
                    <a:pt x="543" y="879"/>
                  </a:lnTo>
                  <a:lnTo>
                    <a:pt x="646" y="853"/>
                  </a:lnTo>
                  <a:lnTo>
                    <a:pt x="672" y="802"/>
                  </a:lnTo>
                  <a:lnTo>
                    <a:pt x="698" y="750"/>
                  </a:lnTo>
                  <a:lnTo>
                    <a:pt x="698" y="698"/>
                  </a:lnTo>
                  <a:lnTo>
                    <a:pt x="672" y="646"/>
                  </a:lnTo>
                  <a:lnTo>
                    <a:pt x="310" y="78"/>
                  </a:lnTo>
                  <a:lnTo>
                    <a:pt x="259" y="26"/>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08;p40"/>
            <p:cNvSpPr/>
            <p:nvPr/>
          </p:nvSpPr>
          <p:spPr>
            <a:xfrm>
              <a:off x="2590925" y="1564475"/>
              <a:ext cx="48500" cy="7775"/>
            </a:xfrm>
            <a:custGeom>
              <a:avLst/>
              <a:gdLst/>
              <a:ahLst/>
              <a:cxnLst/>
              <a:rect l="l" t="t" r="r" b="b"/>
              <a:pathLst>
                <a:path w="1940" h="311" extrusionOk="0">
                  <a:moveTo>
                    <a:pt x="104" y="0"/>
                  </a:moveTo>
                  <a:lnTo>
                    <a:pt x="53" y="26"/>
                  </a:lnTo>
                  <a:lnTo>
                    <a:pt x="1" y="78"/>
                  </a:lnTo>
                  <a:lnTo>
                    <a:pt x="1" y="155"/>
                  </a:lnTo>
                  <a:lnTo>
                    <a:pt x="1" y="207"/>
                  </a:lnTo>
                  <a:lnTo>
                    <a:pt x="53" y="259"/>
                  </a:lnTo>
                  <a:lnTo>
                    <a:pt x="104" y="284"/>
                  </a:lnTo>
                  <a:lnTo>
                    <a:pt x="156" y="310"/>
                  </a:lnTo>
                  <a:lnTo>
                    <a:pt x="1784" y="310"/>
                  </a:lnTo>
                  <a:lnTo>
                    <a:pt x="1836" y="284"/>
                  </a:lnTo>
                  <a:lnTo>
                    <a:pt x="1887" y="259"/>
                  </a:lnTo>
                  <a:lnTo>
                    <a:pt x="1913" y="207"/>
                  </a:lnTo>
                  <a:lnTo>
                    <a:pt x="1939" y="155"/>
                  </a:lnTo>
                  <a:lnTo>
                    <a:pt x="1913" y="78"/>
                  </a:lnTo>
                  <a:lnTo>
                    <a:pt x="1887" y="26"/>
                  </a:lnTo>
                  <a:lnTo>
                    <a:pt x="1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409;p40"/>
            <p:cNvSpPr/>
            <p:nvPr/>
          </p:nvSpPr>
          <p:spPr>
            <a:xfrm>
              <a:off x="2667175" y="1564475"/>
              <a:ext cx="70425" cy="7775"/>
            </a:xfrm>
            <a:custGeom>
              <a:avLst/>
              <a:gdLst/>
              <a:ahLst/>
              <a:cxnLst/>
              <a:rect l="l" t="t" r="r" b="b"/>
              <a:pathLst>
                <a:path w="2817" h="311" extrusionOk="0">
                  <a:moveTo>
                    <a:pt x="104" y="0"/>
                  </a:moveTo>
                  <a:lnTo>
                    <a:pt x="52" y="26"/>
                  </a:lnTo>
                  <a:lnTo>
                    <a:pt x="26" y="78"/>
                  </a:lnTo>
                  <a:lnTo>
                    <a:pt x="0" y="155"/>
                  </a:lnTo>
                  <a:lnTo>
                    <a:pt x="26" y="207"/>
                  </a:lnTo>
                  <a:lnTo>
                    <a:pt x="52" y="259"/>
                  </a:lnTo>
                  <a:lnTo>
                    <a:pt x="104" y="284"/>
                  </a:lnTo>
                  <a:lnTo>
                    <a:pt x="181" y="310"/>
                  </a:lnTo>
                  <a:lnTo>
                    <a:pt x="2662" y="310"/>
                  </a:lnTo>
                  <a:lnTo>
                    <a:pt x="2714" y="284"/>
                  </a:lnTo>
                  <a:lnTo>
                    <a:pt x="2765" y="259"/>
                  </a:lnTo>
                  <a:lnTo>
                    <a:pt x="2817" y="207"/>
                  </a:lnTo>
                  <a:lnTo>
                    <a:pt x="2817" y="155"/>
                  </a:lnTo>
                  <a:lnTo>
                    <a:pt x="2817" y="78"/>
                  </a:lnTo>
                  <a:lnTo>
                    <a:pt x="2765" y="26"/>
                  </a:lnTo>
                  <a:lnTo>
                    <a:pt x="2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410;p40"/>
            <p:cNvSpPr/>
            <p:nvPr/>
          </p:nvSpPr>
          <p:spPr>
            <a:xfrm>
              <a:off x="2643275" y="1557350"/>
              <a:ext cx="17450" cy="22000"/>
            </a:xfrm>
            <a:custGeom>
              <a:avLst/>
              <a:gdLst/>
              <a:ahLst/>
              <a:cxnLst/>
              <a:rect l="l" t="t" r="r" b="b"/>
              <a:pathLst>
                <a:path w="698" h="880" extrusionOk="0">
                  <a:moveTo>
                    <a:pt x="129" y="1"/>
                  </a:moveTo>
                  <a:lnTo>
                    <a:pt x="78" y="27"/>
                  </a:lnTo>
                  <a:lnTo>
                    <a:pt x="26" y="53"/>
                  </a:lnTo>
                  <a:lnTo>
                    <a:pt x="0" y="104"/>
                  </a:lnTo>
                  <a:lnTo>
                    <a:pt x="0" y="182"/>
                  </a:lnTo>
                  <a:lnTo>
                    <a:pt x="26" y="234"/>
                  </a:lnTo>
                  <a:lnTo>
                    <a:pt x="414" y="802"/>
                  </a:lnTo>
                  <a:lnTo>
                    <a:pt x="465" y="854"/>
                  </a:lnTo>
                  <a:lnTo>
                    <a:pt x="543" y="880"/>
                  </a:lnTo>
                  <a:lnTo>
                    <a:pt x="646" y="854"/>
                  </a:lnTo>
                  <a:lnTo>
                    <a:pt x="672" y="802"/>
                  </a:lnTo>
                  <a:lnTo>
                    <a:pt x="698" y="750"/>
                  </a:lnTo>
                  <a:lnTo>
                    <a:pt x="698" y="673"/>
                  </a:lnTo>
                  <a:lnTo>
                    <a:pt x="672" y="621"/>
                  </a:lnTo>
                  <a:lnTo>
                    <a:pt x="310" y="53"/>
                  </a:lnTo>
                  <a:lnTo>
                    <a:pt x="259" y="27"/>
                  </a:lnTo>
                  <a:lnTo>
                    <a:pt x="2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411;p40"/>
            <p:cNvSpPr/>
            <p:nvPr/>
          </p:nvSpPr>
          <p:spPr>
            <a:xfrm>
              <a:off x="2552825" y="1464325"/>
              <a:ext cx="222900" cy="139575"/>
            </a:xfrm>
            <a:custGeom>
              <a:avLst/>
              <a:gdLst/>
              <a:ahLst/>
              <a:cxnLst/>
              <a:rect l="l" t="t" r="r" b="b"/>
              <a:pathLst>
                <a:path w="8916" h="5583" extrusionOk="0">
                  <a:moveTo>
                    <a:pt x="155" y="1"/>
                  </a:moveTo>
                  <a:lnTo>
                    <a:pt x="78" y="27"/>
                  </a:lnTo>
                  <a:lnTo>
                    <a:pt x="26" y="53"/>
                  </a:lnTo>
                  <a:lnTo>
                    <a:pt x="0" y="104"/>
                  </a:lnTo>
                  <a:lnTo>
                    <a:pt x="0" y="182"/>
                  </a:lnTo>
                  <a:lnTo>
                    <a:pt x="0" y="5066"/>
                  </a:lnTo>
                  <a:lnTo>
                    <a:pt x="0" y="5169"/>
                  </a:lnTo>
                  <a:lnTo>
                    <a:pt x="26" y="5272"/>
                  </a:lnTo>
                  <a:lnTo>
                    <a:pt x="78" y="5350"/>
                  </a:lnTo>
                  <a:lnTo>
                    <a:pt x="130" y="5427"/>
                  </a:lnTo>
                  <a:lnTo>
                    <a:pt x="207" y="5479"/>
                  </a:lnTo>
                  <a:lnTo>
                    <a:pt x="310" y="5531"/>
                  </a:lnTo>
                  <a:lnTo>
                    <a:pt x="388" y="5557"/>
                  </a:lnTo>
                  <a:lnTo>
                    <a:pt x="491" y="5583"/>
                  </a:lnTo>
                  <a:lnTo>
                    <a:pt x="8425" y="5583"/>
                  </a:lnTo>
                  <a:lnTo>
                    <a:pt x="8528" y="5557"/>
                  </a:lnTo>
                  <a:lnTo>
                    <a:pt x="8605" y="5531"/>
                  </a:lnTo>
                  <a:lnTo>
                    <a:pt x="8709" y="5479"/>
                  </a:lnTo>
                  <a:lnTo>
                    <a:pt x="8786" y="5427"/>
                  </a:lnTo>
                  <a:lnTo>
                    <a:pt x="8838" y="5350"/>
                  </a:lnTo>
                  <a:lnTo>
                    <a:pt x="8890" y="5272"/>
                  </a:lnTo>
                  <a:lnTo>
                    <a:pt x="8916" y="5169"/>
                  </a:lnTo>
                  <a:lnTo>
                    <a:pt x="8916" y="5066"/>
                  </a:lnTo>
                  <a:lnTo>
                    <a:pt x="8916" y="3128"/>
                  </a:lnTo>
                  <a:lnTo>
                    <a:pt x="8916" y="3076"/>
                  </a:lnTo>
                  <a:lnTo>
                    <a:pt x="8890" y="3024"/>
                  </a:lnTo>
                  <a:lnTo>
                    <a:pt x="8838" y="2998"/>
                  </a:lnTo>
                  <a:lnTo>
                    <a:pt x="8760" y="2973"/>
                  </a:lnTo>
                  <a:lnTo>
                    <a:pt x="8709" y="2998"/>
                  </a:lnTo>
                  <a:lnTo>
                    <a:pt x="8657" y="3024"/>
                  </a:lnTo>
                  <a:lnTo>
                    <a:pt x="8631" y="3076"/>
                  </a:lnTo>
                  <a:lnTo>
                    <a:pt x="8605" y="3128"/>
                  </a:lnTo>
                  <a:lnTo>
                    <a:pt x="8605" y="5066"/>
                  </a:lnTo>
                  <a:lnTo>
                    <a:pt x="8605" y="5143"/>
                  </a:lnTo>
                  <a:lnTo>
                    <a:pt x="8554" y="5195"/>
                  </a:lnTo>
                  <a:lnTo>
                    <a:pt x="8502" y="5247"/>
                  </a:lnTo>
                  <a:lnTo>
                    <a:pt x="414" y="5247"/>
                  </a:lnTo>
                  <a:lnTo>
                    <a:pt x="362" y="5195"/>
                  </a:lnTo>
                  <a:lnTo>
                    <a:pt x="310" y="5143"/>
                  </a:lnTo>
                  <a:lnTo>
                    <a:pt x="310" y="5066"/>
                  </a:lnTo>
                  <a:lnTo>
                    <a:pt x="310" y="182"/>
                  </a:lnTo>
                  <a:lnTo>
                    <a:pt x="285" y="104"/>
                  </a:lnTo>
                  <a:lnTo>
                    <a:pt x="259" y="53"/>
                  </a:lnTo>
                  <a:lnTo>
                    <a:pt x="207" y="27"/>
                  </a:lnTo>
                  <a:lnTo>
                    <a:pt x="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412;p40"/>
            <p:cNvSpPr/>
            <p:nvPr/>
          </p:nvSpPr>
          <p:spPr>
            <a:xfrm>
              <a:off x="2552825" y="1333850"/>
              <a:ext cx="222900" cy="195750"/>
            </a:xfrm>
            <a:custGeom>
              <a:avLst/>
              <a:gdLst/>
              <a:ahLst/>
              <a:cxnLst/>
              <a:rect l="l" t="t" r="r" b="b"/>
              <a:pathLst>
                <a:path w="8916" h="7830" extrusionOk="0">
                  <a:moveTo>
                    <a:pt x="7055" y="543"/>
                  </a:moveTo>
                  <a:lnTo>
                    <a:pt x="8373" y="1861"/>
                  </a:lnTo>
                  <a:lnTo>
                    <a:pt x="7184" y="1861"/>
                  </a:lnTo>
                  <a:lnTo>
                    <a:pt x="7107" y="1809"/>
                  </a:lnTo>
                  <a:lnTo>
                    <a:pt x="7081" y="1757"/>
                  </a:lnTo>
                  <a:lnTo>
                    <a:pt x="7055" y="1680"/>
                  </a:lnTo>
                  <a:lnTo>
                    <a:pt x="7055" y="543"/>
                  </a:lnTo>
                  <a:close/>
                  <a:moveTo>
                    <a:pt x="388" y="0"/>
                  </a:moveTo>
                  <a:lnTo>
                    <a:pt x="310" y="52"/>
                  </a:lnTo>
                  <a:lnTo>
                    <a:pt x="207" y="78"/>
                  </a:lnTo>
                  <a:lnTo>
                    <a:pt x="130" y="155"/>
                  </a:lnTo>
                  <a:lnTo>
                    <a:pt x="78" y="233"/>
                  </a:lnTo>
                  <a:lnTo>
                    <a:pt x="26" y="310"/>
                  </a:lnTo>
                  <a:lnTo>
                    <a:pt x="0" y="413"/>
                  </a:lnTo>
                  <a:lnTo>
                    <a:pt x="0" y="517"/>
                  </a:lnTo>
                  <a:lnTo>
                    <a:pt x="0" y="4703"/>
                  </a:lnTo>
                  <a:lnTo>
                    <a:pt x="0" y="4755"/>
                  </a:lnTo>
                  <a:lnTo>
                    <a:pt x="26" y="4806"/>
                  </a:lnTo>
                  <a:lnTo>
                    <a:pt x="78" y="4858"/>
                  </a:lnTo>
                  <a:lnTo>
                    <a:pt x="207" y="4858"/>
                  </a:lnTo>
                  <a:lnTo>
                    <a:pt x="259" y="4806"/>
                  </a:lnTo>
                  <a:lnTo>
                    <a:pt x="285" y="4755"/>
                  </a:lnTo>
                  <a:lnTo>
                    <a:pt x="310" y="4703"/>
                  </a:lnTo>
                  <a:lnTo>
                    <a:pt x="310" y="517"/>
                  </a:lnTo>
                  <a:lnTo>
                    <a:pt x="310" y="439"/>
                  </a:lnTo>
                  <a:lnTo>
                    <a:pt x="362" y="362"/>
                  </a:lnTo>
                  <a:lnTo>
                    <a:pt x="414" y="336"/>
                  </a:lnTo>
                  <a:lnTo>
                    <a:pt x="491" y="310"/>
                  </a:lnTo>
                  <a:lnTo>
                    <a:pt x="6745" y="310"/>
                  </a:lnTo>
                  <a:lnTo>
                    <a:pt x="6745" y="1680"/>
                  </a:lnTo>
                  <a:lnTo>
                    <a:pt x="6745" y="1783"/>
                  </a:lnTo>
                  <a:lnTo>
                    <a:pt x="6771" y="1861"/>
                  </a:lnTo>
                  <a:lnTo>
                    <a:pt x="6822" y="1964"/>
                  </a:lnTo>
                  <a:lnTo>
                    <a:pt x="6900" y="2041"/>
                  </a:lnTo>
                  <a:lnTo>
                    <a:pt x="6977" y="2093"/>
                  </a:lnTo>
                  <a:lnTo>
                    <a:pt x="7055" y="2145"/>
                  </a:lnTo>
                  <a:lnTo>
                    <a:pt x="7158" y="2171"/>
                  </a:lnTo>
                  <a:lnTo>
                    <a:pt x="8605" y="2171"/>
                  </a:lnTo>
                  <a:lnTo>
                    <a:pt x="8605" y="7675"/>
                  </a:lnTo>
                  <a:lnTo>
                    <a:pt x="8631" y="7726"/>
                  </a:lnTo>
                  <a:lnTo>
                    <a:pt x="8657" y="7778"/>
                  </a:lnTo>
                  <a:lnTo>
                    <a:pt x="8709" y="7804"/>
                  </a:lnTo>
                  <a:lnTo>
                    <a:pt x="8760" y="7830"/>
                  </a:lnTo>
                  <a:lnTo>
                    <a:pt x="8838" y="7804"/>
                  </a:lnTo>
                  <a:lnTo>
                    <a:pt x="8890" y="7778"/>
                  </a:lnTo>
                  <a:lnTo>
                    <a:pt x="8916" y="7726"/>
                  </a:lnTo>
                  <a:lnTo>
                    <a:pt x="8916" y="7675"/>
                  </a:lnTo>
                  <a:lnTo>
                    <a:pt x="8916" y="2016"/>
                  </a:lnTo>
                  <a:lnTo>
                    <a:pt x="8916" y="1964"/>
                  </a:lnTo>
                  <a:lnTo>
                    <a:pt x="8890" y="1912"/>
                  </a:lnTo>
                  <a:lnTo>
                    <a:pt x="7003" y="52"/>
                  </a:lnTo>
                  <a:lnTo>
                    <a:pt x="6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 name="Google Shape;428;p40"/>
          <p:cNvGrpSpPr/>
          <p:nvPr/>
        </p:nvGrpSpPr>
        <p:grpSpPr>
          <a:xfrm>
            <a:off x="3214647" y="3490439"/>
            <a:ext cx="420102" cy="365224"/>
            <a:chOff x="4821025" y="1348700"/>
            <a:chExt cx="269400" cy="239700"/>
          </a:xfrm>
        </p:grpSpPr>
        <p:sp>
          <p:nvSpPr>
            <p:cNvPr id="55" name="Google Shape;429;p40"/>
            <p:cNvSpPr/>
            <p:nvPr/>
          </p:nvSpPr>
          <p:spPr>
            <a:xfrm>
              <a:off x="4821025" y="1348700"/>
              <a:ext cx="269400" cy="239700"/>
            </a:xfrm>
            <a:custGeom>
              <a:avLst/>
              <a:gdLst/>
              <a:ahLst/>
              <a:cxnLst/>
              <a:rect l="l" t="t" r="r" b="b"/>
              <a:pathLst>
                <a:path w="10776" h="9588" extrusionOk="0">
                  <a:moveTo>
                    <a:pt x="6590" y="7055"/>
                  </a:moveTo>
                  <a:lnTo>
                    <a:pt x="7029" y="8295"/>
                  </a:lnTo>
                  <a:lnTo>
                    <a:pt x="3747" y="8295"/>
                  </a:lnTo>
                  <a:lnTo>
                    <a:pt x="4186" y="7055"/>
                  </a:lnTo>
                  <a:close/>
                  <a:moveTo>
                    <a:pt x="465" y="0"/>
                  </a:moveTo>
                  <a:lnTo>
                    <a:pt x="362" y="26"/>
                  </a:lnTo>
                  <a:lnTo>
                    <a:pt x="284" y="52"/>
                  </a:lnTo>
                  <a:lnTo>
                    <a:pt x="207" y="78"/>
                  </a:lnTo>
                  <a:lnTo>
                    <a:pt x="129" y="155"/>
                  </a:lnTo>
                  <a:lnTo>
                    <a:pt x="78" y="207"/>
                  </a:lnTo>
                  <a:lnTo>
                    <a:pt x="26" y="310"/>
                  </a:lnTo>
                  <a:lnTo>
                    <a:pt x="0" y="388"/>
                  </a:lnTo>
                  <a:lnTo>
                    <a:pt x="0" y="491"/>
                  </a:lnTo>
                  <a:lnTo>
                    <a:pt x="0" y="6590"/>
                  </a:lnTo>
                  <a:lnTo>
                    <a:pt x="0" y="6693"/>
                  </a:lnTo>
                  <a:lnTo>
                    <a:pt x="26" y="6771"/>
                  </a:lnTo>
                  <a:lnTo>
                    <a:pt x="78" y="6848"/>
                  </a:lnTo>
                  <a:lnTo>
                    <a:pt x="129" y="6926"/>
                  </a:lnTo>
                  <a:lnTo>
                    <a:pt x="207" y="6977"/>
                  </a:lnTo>
                  <a:lnTo>
                    <a:pt x="284" y="7029"/>
                  </a:lnTo>
                  <a:lnTo>
                    <a:pt x="362" y="7055"/>
                  </a:lnTo>
                  <a:lnTo>
                    <a:pt x="3851" y="7055"/>
                  </a:lnTo>
                  <a:lnTo>
                    <a:pt x="3411" y="8295"/>
                  </a:lnTo>
                  <a:lnTo>
                    <a:pt x="2558" y="8295"/>
                  </a:lnTo>
                  <a:lnTo>
                    <a:pt x="2429" y="8347"/>
                  </a:lnTo>
                  <a:lnTo>
                    <a:pt x="2326" y="8399"/>
                  </a:lnTo>
                  <a:lnTo>
                    <a:pt x="2223" y="8476"/>
                  </a:lnTo>
                  <a:lnTo>
                    <a:pt x="2145" y="8580"/>
                  </a:lnTo>
                  <a:lnTo>
                    <a:pt x="2067" y="8709"/>
                  </a:lnTo>
                  <a:lnTo>
                    <a:pt x="2042" y="8838"/>
                  </a:lnTo>
                  <a:lnTo>
                    <a:pt x="2016" y="8967"/>
                  </a:lnTo>
                  <a:lnTo>
                    <a:pt x="2016" y="9226"/>
                  </a:lnTo>
                  <a:lnTo>
                    <a:pt x="2042" y="9381"/>
                  </a:lnTo>
                  <a:lnTo>
                    <a:pt x="2119" y="9484"/>
                  </a:lnTo>
                  <a:lnTo>
                    <a:pt x="2248" y="9562"/>
                  </a:lnTo>
                  <a:lnTo>
                    <a:pt x="2378" y="9587"/>
                  </a:lnTo>
                  <a:lnTo>
                    <a:pt x="6951" y="9587"/>
                  </a:lnTo>
                  <a:lnTo>
                    <a:pt x="7003" y="9562"/>
                  </a:lnTo>
                  <a:lnTo>
                    <a:pt x="7029" y="9510"/>
                  </a:lnTo>
                  <a:lnTo>
                    <a:pt x="7029" y="9432"/>
                  </a:lnTo>
                  <a:lnTo>
                    <a:pt x="7029" y="9381"/>
                  </a:lnTo>
                  <a:lnTo>
                    <a:pt x="7003" y="9329"/>
                  </a:lnTo>
                  <a:lnTo>
                    <a:pt x="6951" y="9303"/>
                  </a:lnTo>
                  <a:lnTo>
                    <a:pt x="6874" y="9277"/>
                  </a:lnTo>
                  <a:lnTo>
                    <a:pt x="2378" y="9277"/>
                  </a:lnTo>
                  <a:lnTo>
                    <a:pt x="2352" y="9251"/>
                  </a:lnTo>
                  <a:lnTo>
                    <a:pt x="2326" y="9226"/>
                  </a:lnTo>
                  <a:lnTo>
                    <a:pt x="2326" y="8967"/>
                  </a:lnTo>
                  <a:lnTo>
                    <a:pt x="2352" y="8812"/>
                  </a:lnTo>
                  <a:lnTo>
                    <a:pt x="2455" y="8709"/>
                  </a:lnTo>
                  <a:lnTo>
                    <a:pt x="2558" y="8631"/>
                  </a:lnTo>
                  <a:lnTo>
                    <a:pt x="2714" y="8605"/>
                  </a:lnTo>
                  <a:lnTo>
                    <a:pt x="8063" y="8605"/>
                  </a:lnTo>
                  <a:lnTo>
                    <a:pt x="8218" y="8631"/>
                  </a:lnTo>
                  <a:lnTo>
                    <a:pt x="8321" y="8709"/>
                  </a:lnTo>
                  <a:lnTo>
                    <a:pt x="8399" y="8812"/>
                  </a:lnTo>
                  <a:lnTo>
                    <a:pt x="8450" y="8967"/>
                  </a:lnTo>
                  <a:lnTo>
                    <a:pt x="8450" y="9226"/>
                  </a:lnTo>
                  <a:lnTo>
                    <a:pt x="8424" y="9251"/>
                  </a:lnTo>
                  <a:lnTo>
                    <a:pt x="8373" y="9277"/>
                  </a:lnTo>
                  <a:lnTo>
                    <a:pt x="7572" y="9277"/>
                  </a:lnTo>
                  <a:lnTo>
                    <a:pt x="7520" y="9303"/>
                  </a:lnTo>
                  <a:lnTo>
                    <a:pt x="7468" y="9329"/>
                  </a:lnTo>
                  <a:lnTo>
                    <a:pt x="7417" y="9381"/>
                  </a:lnTo>
                  <a:lnTo>
                    <a:pt x="7417" y="9432"/>
                  </a:lnTo>
                  <a:lnTo>
                    <a:pt x="7417" y="9510"/>
                  </a:lnTo>
                  <a:lnTo>
                    <a:pt x="7468" y="9562"/>
                  </a:lnTo>
                  <a:lnTo>
                    <a:pt x="7520" y="9587"/>
                  </a:lnTo>
                  <a:lnTo>
                    <a:pt x="8373" y="9587"/>
                  </a:lnTo>
                  <a:lnTo>
                    <a:pt x="8528" y="9562"/>
                  </a:lnTo>
                  <a:lnTo>
                    <a:pt x="8657" y="9484"/>
                  </a:lnTo>
                  <a:lnTo>
                    <a:pt x="8734" y="9381"/>
                  </a:lnTo>
                  <a:lnTo>
                    <a:pt x="8760" y="9226"/>
                  </a:lnTo>
                  <a:lnTo>
                    <a:pt x="8760" y="8967"/>
                  </a:lnTo>
                  <a:lnTo>
                    <a:pt x="8734" y="8838"/>
                  </a:lnTo>
                  <a:lnTo>
                    <a:pt x="8709" y="8709"/>
                  </a:lnTo>
                  <a:lnTo>
                    <a:pt x="8631" y="8580"/>
                  </a:lnTo>
                  <a:lnTo>
                    <a:pt x="8554" y="8476"/>
                  </a:lnTo>
                  <a:lnTo>
                    <a:pt x="8450" y="8399"/>
                  </a:lnTo>
                  <a:lnTo>
                    <a:pt x="8347" y="8347"/>
                  </a:lnTo>
                  <a:lnTo>
                    <a:pt x="8218" y="8295"/>
                  </a:lnTo>
                  <a:lnTo>
                    <a:pt x="7365" y="8295"/>
                  </a:lnTo>
                  <a:lnTo>
                    <a:pt x="6926" y="7055"/>
                  </a:lnTo>
                  <a:lnTo>
                    <a:pt x="10414" y="7055"/>
                  </a:lnTo>
                  <a:lnTo>
                    <a:pt x="10492" y="7029"/>
                  </a:lnTo>
                  <a:lnTo>
                    <a:pt x="10569" y="6977"/>
                  </a:lnTo>
                  <a:lnTo>
                    <a:pt x="10647" y="6926"/>
                  </a:lnTo>
                  <a:lnTo>
                    <a:pt x="10698" y="6848"/>
                  </a:lnTo>
                  <a:lnTo>
                    <a:pt x="10750" y="6771"/>
                  </a:lnTo>
                  <a:lnTo>
                    <a:pt x="10776" y="6693"/>
                  </a:lnTo>
                  <a:lnTo>
                    <a:pt x="10776" y="6590"/>
                  </a:lnTo>
                  <a:lnTo>
                    <a:pt x="10776" y="491"/>
                  </a:lnTo>
                  <a:lnTo>
                    <a:pt x="10776" y="388"/>
                  </a:lnTo>
                  <a:lnTo>
                    <a:pt x="10750" y="310"/>
                  </a:lnTo>
                  <a:lnTo>
                    <a:pt x="10698" y="207"/>
                  </a:lnTo>
                  <a:lnTo>
                    <a:pt x="10647" y="155"/>
                  </a:lnTo>
                  <a:lnTo>
                    <a:pt x="10569" y="78"/>
                  </a:lnTo>
                  <a:lnTo>
                    <a:pt x="10492" y="52"/>
                  </a:lnTo>
                  <a:lnTo>
                    <a:pt x="10414" y="26"/>
                  </a:lnTo>
                  <a:lnTo>
                    <a:pt x="10311" y="0"/>
                  </a:lnTo>
                  <a:lnTo>
                    <a:pt x="8709" y="0"/>
                  </a:lnTo>
                  <a:lnTo>
                    <a:pt x="8657" y="26"/>
                  </a:lnTo>
                  <a:lnTo>
                    <a:pt x="8605" y="52"/>
                  </a:lnTo>
                  <a:lnTo>
                    <a:pt x="8554" y="104"/>
                  </a:lnTo>
                  <a:lnTo>
                    <a:pt x="8554" y="155"/>
                  </a:lnTo>
                  <a:lnTo>
                    <a:pt x="8554" y="233"/>
                  </a:lnTo>
                  <a:lnTo>
                    <a:pt x="8605" y="285"/>
                  </a:lnTo>
                  <a:lnTo>
                    <a:pt x="8657" y="310"/>
                  </a:lnTo>
                  <a:lnTo>
                    <a:pt x="8709" y="336"/>
                  </a:lnTo>
                  <a:lnTo>
                    <a:pt x="10362" y="336"/>
                  </a:lnTo>
                  <a:lnTo>
                    <a:pt x="10414" y="362"/>
                  </a:lnTo>
                  <a:lnTo>
                    <a:pt x="10466" y="414"/>
                  </a:lnTo>
                  <a:lnTo>
                    <a:pt x="10466" y="491"/>
                  </a:lnTo>
                  <a:lnTo>
                    <a:pt x="10466" y="6590"/>
                  </a:lnTo>
                  <a:lnTo>
                    <a:pt x="10466" y="6641"/>
                  </a:lnTo>
                  <a:lnTo>
                    <a:pt x="10414" y="6693"/>
                  </a:lnTo>
                  <a:lnTo>
                    <a:pt x="10362" y="6719"/>
                  </a:lnTo>
                  <a:lnTo>
                    <a:pt x="10311" y="6745"/>
                  </a:lnTo>
                  <a:lnTo>
                    <a:pt x="465" y="6745"/>
                  </a:lnTo>
                  <a:lnTo>
                    <a:pt x="414" y="6719"/>
                  </a:lnTo>
                  <a:lnTo>
                    <a:pt x="362" y="6693"/>
                  </a:lnTo>
                  <a:lnTo>
                    <a:pt x="310" y="6641"/>
                  </a:lnTo>
                  <a:lnTo>
                    <a:pt x="310" y="6590"/>
                  </a:lnTo>
                  <a:lnTo>
                    <a:pt x="310" y="491"/>
                  </a:lnTo>
                  <a:lnTo>
                    <a:pt x="310" y="414"/>
                  </a:lnTo>
                  <a:lnTo>
                    <a:pt x="362" y="362"/>
                  </a:lnTo>
                  <a:lnTo>
                    <a:pt x="414" y="336"/>
                  </a:lnTo>
                  <a:lnTo>
                    <a:pt x="8011" y="336"/>
                  </a:lnTo>
                  <a:lnTo>
                    <a:pt x="8088" y="310"/>
                  </a:lnTo>
                  <a:lnTo>
                    <a:pt x="8140" y="285"/>
                  </a:lnTo>
                  <a:lnTo>
                    <a:pt x="8166" y="233"/>
                  </a:lnTo>
                  <a:lnTo>
                    <a:pt x="8166" y="155"/>
                  </a:lnTo>
                  <a:lnTo>
                    <a:pt x="8166" y="104"/>
                  </a:lnTo>
                  <a:lnTo>
                    <a:pt x="8140" y="52"/>
                  </a:lnTo>
                  <a:lnTo>
                    <a:pt x="8088" y="26"/>
                  </a:lnTo>
                  <a:lnTo>
                    <a:pt x="8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430;p40"/>
            <p:cNvSpPr/>
            <p:nvPr/>
          </p:nvSpPr>
          <p:spPr>
            <a:xfrm>
              <a:off x="4925675" y="1391325"/>
              <a:ext cx="60100" cy="91125"/>
            </a:xfrm>
            <a:custGeom>
              <a:avLst/>
              <a:gdLst/>
              <a:ahLst/>
              <a:cxnLst/>
              <a:rect l="l" t="t" r="r" b="b"/>
              <a:pathLst>
                <a:path w="2404" h="3645" extrusionOk="0">
                  <a:moveTo>
                    <a:pt x="1318" y="337"/>
                  </a:moveTo>
                  <a:lnTo>
                    <a:pt x="1422" y="363"/>
                  </a:lnTo>
                  <a:lnTo>
                    <a:pt x="1499" y="414"/>
                  </a:lnTo>
                  <a:lnTo>
                    <a:pt x="1603" y="492"/>
                  </a:lnTo>
                  <a:lnTo>
                    <a:pt x="1654" y="569"/>
                  </a:lnTo>
                  <a:lnTo>
                    <a:pt x="1706" y="673"/>
                  </a:lnTo>
                  <a:lnTo>
                    <a:pt x="1732" y="776"/>
                  </a:lnTo>
                  <a:lnTo>
                    <a:pt x="1758" y="879"/>
                  </a:lnTo>
                  <a:lnTo>
                    <a:pt x="1758" y="1086"/>
                  </a:lnTo>
                  <a:lnTo>
                    <a:pt x="646" y="1086"/>
                  </a:lnTo>
                  <a:lnTo>
                    <a:pt x="646" y="879"/>
                  </a:lnTo>
                  <a:lnTo>
                    <a:pt x="672" y="776"/>
                  </a:lnTo>
                  <a:lnTo>
                    <a:pt x="698" y="673"/>
                  </a:lnTo>
                  <a:lnTo>
                    <a:pt x="750" y="569"/>
                  </a:lnTo>
                  <a:lnTo>
                    <a:pt x="802" y="492"/>
                  </a:lnTo>
                  <a:lnTo>
                    <a:pt x="905" y="414"/>
                  </a:lnTo>
                  <a:lnTo>
                    <a:pt x="982" y="363"/>
                  </a:lnTo>
                  <a:lnTo>
                    <a:pt x="1086" y="337"/>
                  </a:lnTo>
                  <a:close/>
                  <a:moveTo>
                    <a:pt x="2068" y="1422"/>
                  </a:moveTo>
                  <a:lnTo>
                    <a:pt x="2068" y="2456"/>
                  </a:lnTo>
                  <a:lnTo>
                    <a:pt x="2068" y="2637"/>
                  </a:lnTo>
                  <a:lnTo>
                    <a:pt x="2016" y="2792"/>
                  </a:lnTo>
                  <a:lnTo>
                    <a:pt x="1939" y="2947"/>
                  </a:lnTo>
                  <a:lnTo>
                    <a:pt x="1809" y="3076"/>
                  </a:lnTo>
                  <a:lnTo>
                    <a:pt x="1680" y="3179"/>
                  </a:lnTo>
                  <a:lnTo>
                    <a:pt x="1551" y="3257"/>
                  </a:lnTo>
                  <a:lnTo>
                    <a:pt x="1370" y="3308"/>
                  </a:lnTo>
                  <a:lnTo>
                    <a:pt x="1189" y="3334"/>
                  </a:lnTo>
                  <a:lnTo>
                    <a:pt x="1034" y="3308"/>
                  </a:lnTo>
                  <a:lnTo>
                    <a:pt x="853" y="3257"/>
                  </a:lnTo>
                  <a:lnTo>
                    <a:pt x="698" y="3179"/>
                  </a:lnTo>
                  <a:lnTo>
                    <a:pt x="569" y="3076"/>
                  </a:lnTo>
                  <a:lnTo>
                    <a:pt x="466" y="2947"/>
                  </a:lnTo>
                  <a:lnTo>
                    <a:pt x="388" y="2792"/>
                  </a:lnTo>
                  <a:lnTo>
                    <a:pt x="336" y="2637"/>
                  </a:lnTo>
                  <a:lnTo>
                    <a:pt x="336" y="2456"/>
                  </a:lnTo>
                  <a:lnTo>
                    <a:pt x="336" y="1422"/>
                  </a:lnTo>
                  <a:close/>
                  <a:moveTo>
                    <a:pt x="1189" y="1"/>
                  </a:moveTo>
                  <a:lnTo>
                    <a:pt x="1034" y="27"/>
                  </a:lnTo>
                  <a:lnTo>
                    <a:pt x="853" y="78"/>
                  </a:lnTo>
                  <a:lnTo>
                    <a:pt x="724" y="156"/>
                  </a:lnTo>
                  <a:lnTo>
                    <a:pt x="595" y="259"/>
                  </a:lnTo>
                  <a:lnTo>
                    <a:pt x="491" y="388"/>
                  </a:lnTo>
                  <a:lnTo>
                    <a:pt x="388" y="544"/>
                  </a:lnTo>
                  <a:lnTo>
                    <a:pt x="362" y="699"/>
                  </a:lnTo>
                  <a:lnTo>
                    <a:pt x="336" y="879"/>
                  </a:lnTo>
                  <a:lnTo>
                    <a:pt x="336" y="1086"/>
                  </a:lnTo>
                  <a:lnTo>
                    <a:pt x="207" y="1112"/>
                  </a:lnTo>
                  <a:lnTo>
                    <a:pt x="104" y="1190"/>
                  </a:lnTo>
                  <a:lnTo>
                    <a:pt x="26" y="1293"/>
                  </a:lnTo>
                  <a:lnTo>
                    <a:pt x="0" y="1422"/>
                  </a:lnTo>
                  <a:lnTo>
                    <a:pt x="0" y="2456"/>
                  </a:lnTo>
                  <a:lnTo>
                    <a:pt x="26" y="2688"/>
                  </a:lnTo>
                  <a:lnTo>
                    <a:pt x="104" y="2921"/>
                  </a:lnTo>
                  <a:lnTo>
                    <a:pt x="207" y="3128"/>
                  </a:lnTo>
                  <a:lnTo>
                    <a:pt x="362" y="3308"/>
                  </a:lnTo>
                  <a:lnTo>
                    <a:pt x="543" y="3438"/>
                  </a:lnTo>
                  <a:lnTo>
                    <a:pt x="724" y="3567"/>
                  </a:lnTo>
                  <a:lnTo>
                    <a:pt x="957" y="3619"/>
                  </a:lnTo>
                  <a:lnTo>
                    <a:pt x="1189" y="3644"/>
                  </a:lnTo>
                  <a:lnTo>
                    <a:pt x="1448" y="3619"/>
                  </a:lnTo>
                  <a:lnTo>
                    <a:pt x="1654" y="3567"/>
                  </a:lnTo>
                  <a:lnTo>
                    <a:pt x="1861" y="3438"/>
                  </a:lnTo>
                  <a:lnTo>
                    <a:pt x="2042" y="3308"/>
                  </a:lnTo>
                  <a:lnTo>
                    <a:pt x="2197" y="3128"/>
                  </a:lnTo>
                  <a:lnTo>
                    <a:pt x="2300" y="2921"/>
                  </a:lnTo>
                  <a:lnTo>
                    <a:pt x="2378" y="2688"/>
                  </a:lnTo>
                  <a:lnTo>
                    <a:pt x="2404" y="2456"/>
                  </a:lnTo>
                  <a:lnTo>
                    <a:pt x="2404" y="1422"/>
                  </a:lnTo>
                  <a:lnTo>
                    <a:pt x="2378" y="1293"/>
                  </a:lnTo>
                  <a:lnTo>
                    <a:pt x="2300" y="1190"/>
                  </a:lnTo>
                  <a:lnTo>
                    <a:pt x="2197" y="1112"/>
                  </a:lnTo>
                  <a:lnTo>
                    <a:pt x="2068" y="1086"/>
                  </a:lnTo>
                  <a:lnTo>
                    <a:pt x="2068" y="879"/>
                  </a:lnTo>
                  <a:lnTo>
                    <a:pt x="2042" y="699"/>
                  </a:lnTo>
                  <a:lnTo>
                    <a:pt x="1990" y="544"/>
                  </a:lnTo>
                  <a:lnTo>
                    <a:pt x="1913" y="388"/>
                  </a:lnTo>
                  <a:lnTo>
                    <a:pt x="1809" y="259"/>
                  </a:lnTo>
                  <a:lnTo>
                    <a:pt x="1680" y="156"/>
                  </a:lnTo>
                  <a:lnTo>
                    <a:pt x="1551" y="78"/>
                  </a:lnTo>
                  <a:lnTo>
                    <a:pt x="1370" y="27"/>
                  </a:lnTo>
                  <a:lnTo>
                    <a:pt x="1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431;p40"/>
            <p:cNvSpPr/>
            <p:nvPr/>
          </p:nvSpPr>
          <p:spPr>
            <a:xfrm>
              <a:off x="4950225" y="1439775"/>
              <a:ext cx="11000" cy="18125"/>
            </a:xfrm>
            <a:custGeom>
              <a:avLst/>
              <a:gdLst/>
              <a:ahLst/>
              <a:cxnLst/>
              <a:rect l="l" t="t" r="r" b="b"/>
              <a:pathLst>
                <a:path w="440" h="725" extrusionOk="0">
                  <a:moveTo>
                    <a:pt x="155" y="1"/>
                  </a:moveTo>
                  <a:lnTo>
                    <a:pt x="78" y="53"/>
                  </a:lnTo>
                  <a:lnTo>
                    <a:pt x="26" y="130"/>
                  </a:lnTo>
                  <a:lnTo>
                    <a:pt x="0" y="208"/>
                  </a:lnTo>
                  <a:lnTo>
                    <a:pt x="0" y="285"/>
                  </a:lnTo>
                  <a:lnTo>
                    <a:pt x="26" y="337"/>
                  </a:lnTo>
                  <a:lnTo>
                    <a:pt x="104" y="414"/>
                  </a:lnTo>
                  <a:lnTo>
                    <a:pt x="0" y="699"/>
                  </a:lnTo>
                  <a:lnTo>
                    <a:pt x="0" y="724"/>
                  </a:lnTo>
                  <a:lnTo>
                    <a:pt x="440" y="724"/>
                  </a:lnTo>
                  <a:lnTo>
                    <a:pt x="440" y="699"/>
                  </a:lnTo>
                  <a:lnTo>
                    <a:pt x="336" y="414"/>
                  </a:lnTo>
                  <a:lnTo>
                    <a:pt x="388" y="363"/>
                  </a:lnTo>
                  <a:lnTo>
                    <a:pt x="414" y="311"/>
                  </a:lnTo>
                  <a:lnTo>
                    <a:pt x="440" y="259"/>
                  </a:lnTo>
                  <a:lnTo>
                    <a:pt x="440" y="182"/>
                  </a:lnTo>
                  <a:lnTo>
                    <a:pt x="414" y="104"/>
                  </a:lnTo>
                  <a:lnTo>
                    <a:pt x="362" y="53"/>
                  </a:lnTo>
                  <a:lnTo>
                    <a:pt x="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432;p40"/>
            <p:cNvSpPr/>
            <p:nvPr/>
          </p:nvSpPr>
          <p:spPr>
            <a:xfrm>
              <a:off x="4891425" y="1372600"/>
              <a:ext cx="128600" cy="129225"/>
            </a:xfrm>
            <a:custGeom>
              <a:avLst/>
              <a:gdLst/>
              <a:ahLst/>
              <a:cxnLst/>
              <a:rect l="l" t="t" r="r" b="b"/>
              <a:pathLst>
                <a:path w="5144" h="5169" extrusionOk="0">
                  <a:moveTo>
                    <a:pt x="2301" y="0"/>
                  </a:moveTo>
                  <a:lnTo>
                    <a:pt x="2042" y="52"/>
                  </a:lnTo>
                  <a:lnTo>
                    <a:pt x="1810" y="104"/>
                  </a:lnTo>
                  <a:lnTo>
                    <a:pt x="1577" y="207"/>
                  </a:lnTo>
                  <a:lnTo>
                    <a:pt x="1345" y="311"/>
                  </a:lnTo>
                  <a:lnTo>
                    <a:pt x="1138" y="440"/>
                  </a:lnTo>
                  <a:lnTo>
                    <a:pt x="931" y="595"/>
                  </a:lnTo>
                  <a:lnTo>
                    <a:pt x="750" y="750"/>
                  </a:lnTo>
                  <a:lnTo>
                    <a:pt x="569" y="931"/>
                  </a:lnTo>
                  <a:lnTo>
                    <a:pt x="440" y="1137"/>
                  </a:lnTo>
                  <a:lnTo>
                    <a:pt x="311" y="1344"/>
                  </a:lnTo>
                  <a:lnTo>
                    <a:pt x="208" y="1577"/>
                  </a:lnTo>
                  <a:lnTo>
                    <a:pt x="104" y="1809"/>
                  </a:lnTo>
                  <a:lnTo>
                    <a:pt x="53" y="2068"/>
                  </a:lnTo>
                  <a:lnTo>
                    <a:pt x="1" y="2326"/>
                  </a:lnTo>
                  <a:lnTo>
                    <a:pt x="1" y="2585"/>
                  </a:lnTo>
                  <a:lnTo>
                    <a:pt x="1" y="2791"/>
                  </a:lnTo>
                  <a:lnTo>
                    <a:pt x="27" y="2972"/>
                  </a:lnTo>
                  <a:lnTo>
                    <a:pt x="53" y="3179"/>
                  </a:lnTo>
                  <a:lnTo>
                    <a:pt x="104" y="3360"/>
                  </a:lnTo>
                  <a:lnTo>
                    <a:pt x="182" y="3567"/>
                  </a:lnTo>
                  <a:lnTo>
                    <a:pt x="259" y="3747"/>
                  </a:lnTo>
                  <a:lnTo>
                    <a:pt x="363" y="3902"/>
                  </a:lnTo>
                  <a:lnTo>
                    <a:pt x="466" y="4083"/>
                  </a:lnTo>
                  <a:lnTo>
                    <a:pt x="518" y="4135"/>
                  </a:lnTo>
                  <a:lnTo>
                    <a:pt x="647" y="4135"/>
                  </a:lnTo>
                  <a:lnTo>
                    <a:pt x="699" y="4109"/>
                  </a:lnTo>
                  <a:lnTo>
                    <a:pt x="750" y="4083"/>
                  </a:lnTo>
                  <a:lnTo>
                    <a:pt x="750" y="4006"/>
                  </a:lnTo>
                  <a:lnTo>
                    <a:pt x="750" y="3954"/>
                  </a:lnTo>
                  <a:lnTo>
                    <a:pt x="724" y="3902"/>
                  </a:lnTo>
                  <a:lnTo>
                    <a:pt x="544" y="3592"/>
                  </a:lnTo>
                  <a:lnTo>
                    <a:pt x="414" y="3282"/>
                  </a:lnTo>
                  <a:lnTo>
                    <a:pt x="337" y="2920"/>
                  </a:lnTo>
                  <a:lnTo>
                    <a:pt x="311" y="2585"/>
                  </a:lnTo>
                  <a:lnTo>
                    <a:pt x="311" y="2352"/>
                  </a:lnTo>
                  <a:lnTo>
                    <a:pt x="363" y="2119"/>
                  </a:lnTo>
                  <a:lnTo>
                    <a:pt x="414" y="1913"/>
                  </a:lnTo>
                  <a:lnTo>
                    <a:pt x="492" y="1706"/>
                  </a:lnTo>
                  <a:lnTo>
                    <a:pt x="569" y="1499"/>
                  </a:lnTo>
                  <a:lnTo>
                    <a:pt x="699" y="1318"/>
                  </a:lnTo>
                  <a:lnTo>
                    <a:pt x="828" y="1137"/>
                  </a:lnTo>
                  <a:lnTo>
                    <a:pt x="983" y="982"/>
                  </a:lnTo>
                  <a:lnTo>
                    <a:pt x="1138" y="827"/>
                  </a:lnTo>
                  <a:lnTo>
                    <a:pt x="1319" y="698"/>
                  </a:lnTo>
                  <a:lnTo>
                    <a:pt x="1500" y="595"/>
                  </a:lnTo>
                  <a:lnTo>
                    <a:pt x="1681" y="491"/>
                  </a:lnTo>
                  <a:lnTo>
                    <a:pt x="1887" y="414"/>
                  </a:lnTo>
                  <a:lnTo>
                    <a:pt x="2120" y="362"/>
                  </a:lnTo>
                  <a:lnTo>
                    <a:pt x="2352" y="336"/>
                  </a:lnTo>
                  <a:lnTo>
                    <a:pt x="2559" y="311"/>
                  </a:lnTo>
                  <a:lnTo>
                    <a:pt x="2792" y="336"/>
                  </a:lnTo>
                  <a:lnTo>
                    <a:pt x="3024" y="362"/>
                  </a:lnTo>
                  <a:lnTo>
                    <a:pt x="3231" y="414"/>
                  </a:lnTo>
                  <a:lnTo>
                    <a:pt x="3438" y="491"/>
                  </a:lnTo>
                  <a:lnTo>
                    <a:pt x="3644" y="595"/>
                  </a:lnTo>
                  <a:lnTo>
                    <a:pt x="3825" y="698"/>
                  </a:lnTo>
                  <a:lnTo>
                    <a:pt x="4006" y="827"/>
                  </a:lnTo>
                  <a:lnTo>
                    <a:pt x="4161" y="982"/>
                  </a:lnTo>
                  <a:lnTo>
                    <a:pt x="4316" y="1137"/>
                  </a:lnTo>
                  <a:lnTo>
                    <a:pt x="4446" y="1318"/>
                  </a:lnTo>
                  <a:lnTo>
                    <a:pt x="4549" y="1499"/>
                  </a:lnTo>
                  <a:lnTo>
                    <a:pt x="4652" y="1706"/>
                  </a:lnTo>
                  <a:lnTo>
                    <a:pt x="4730" y="1913"/>
                  </a:lnTo>
                  <a:lnTo>
                    <a:pt x="4781" y="2119"/>
                  </a:lnTo>
                  <a:lnTo>
                    <a:pt x="4833" y="2352"/>
                  </a:lnTo>
                  <a:lnTo>
                    <a:pt x="4833" y="2585"/>
                  </a:lnTo>
                  <a:lnTo>
                    <a:pt x="4833" y="2817"/>
                  </a:lnTo>
                  <a:lnTo>
                    <a:pt x="4781" y="3024"/>
                  </a:lnTo>
                  <a:lnTo>
                    <a:pt x="4730" y="3256"/>
                  </a:lnTo>
                  <a:lnTo>
                    <a:pt x="4652" y="3463"/>
                  </a:lnTo>
                  <a:lnTo>
                    <a:pt x="4549" y="3644"/>
                  </a:lnTo>
                  <a:lnTo>
                    <a:pt x="4446" y="3851"/>
                  </a:lnTo>
                  <a:lnTo>
                    <a:pt x="4316" y="4006"/>
                  </a:lnTo>
                  <a:lnTo>
                    <a:pt x="4161" y="4187"/>
                  </a:lnTo>
                  <a:lnTo>
                    <a:pt x="4006" y="4316"/>
                  </a:lnTo>
                  <a:lnTo>
                    <a:pt x="3825" y="4445"/>
                  </a:lnTo>
                  <a:lnTo>
                    <a:pt x="3644" y="4574"/>
                  </a:lnTo>
                  <a:lnTo>
                    <a:pt x="3438" y="4652"/>
                  </a:lnTo>
                  <a:lnTo>
                    <a:pt x="3231" y="4729"/>
                  </a:lnTo>
                  <a:lnTo>
                    <a:pt x="3024" y="4807"/>
                  </a:lnTo>
                  <a:lnTo>
                    <a:pt x="2792" y="4833"/>
                  </a:lnTo>
                  <a:lnTo>
                    <a:pt x="2378" y="4833"/>
                  </a:lnTo>
                  <a:lnTo>
                    <a:pt x="2197" y="4807"/>
                  </a:lnTo>
                  <a:lnTo>
                    <a:pt x="2016" y="4781"/>
                  </a:lnTo>
                  <a:lnTo>
                    <a:pt x="1836" y="4729"/>
                  </a:lnTo>
                  <a:lnTo>
                    <a:pt x="1655" y="4652"/>
                  </a:lnTo>
                  <a:lnTo>
                    <a:pt x="1500" y="4574"/>
                  </a:lnTo>
                  <a:lnTo>
                    <a:pt x="1345" y="4471"/>
                  </a:lnTo>
                  <a:lnTo>
                    <a:pt x="1190" y="4368"/>
                  </a:lnTo>
                  <a:lnTo>
                    <a:pt x="1112" y="4342"/>
                  </a:lnTo>
                  <a:lnTo>
                    <a:pt x="1009" y="4342"/>
                  </a:lnTo>
                  <a:lnTo>
                    <a:pt x="957" y="4393"/>
                  </a:lnTo>
                  <a:lnTo>
                    <a:pt x="931" y="4445"/>
                  </a:lnTo>
                  <a:lnTo>
                    <a:pt x="931" y="4497"/>
                  </a:lnTo>
                  <a:lnTo>
                    <a:pt x="957" y="4574"/>
                  </a:lnTo>
                  <a:lnTo>
                    <a:pt x="983" y="4600"/>
                  </a:lnTo>
                  <a:lnTo>
                    <a:pt x="1164" y="4729"/>
                  </a:lnTo>
                  <a:lnTo>
                    <a:pt x="1345" y="4859"/>
                  </a:lnTo>
                  <a:lnTo>
                    <a:pt x="1525" y="4936"/>
                  </a:lnTo>
                  <a:lnTo>
                    <a:pt x="1732" y="5014"/>
                  </a:lnTo>
                  <a:lnTo>
                    <a:pt x="1939" y="5091"/>
                  </a:lnTo>
                  <a:lnTo>
                    <a:pt x="2146" y="5117"/>
                  </a:lnTo>
                  <a:lnTo>
                    <a:pt x="2352" y="5143"/>
                  </a:lnTo>
                  <a:lnTo>
                    <a:pt x="2559" y="5169"/>
                  </a:lnTo>
                  <a:lnTo>
                    <a:pt x="2843" y="5143"/>
                  </a:lnTo>
                  <a:lnTo>
                    <a:pt x="3102" y="5117"/>
                  </a:lnTo>
                  <a:lnTo>
                    <a:pt x="3334" y="5039"/>
                  </a:lnTo>
                  <a:lnTo>
                    <a:pt x="3567" y="4962"/>
                  </a:lnTo>
                  <a:lnTo>
                    <a:pt x="3800" y="4833"/>
                  </a:lnTo>
                  <a:lnTo>
                    <a:pt x="4006" y="4704"/>
                  </a:lnTo>
                  <a:lnTo>
                    <a:pt x="4213" y="4574"/>
                  </a:lnTo>
                  <a:lnTo>
                    <a:pt x="4394" y="4393"/>
                  </a:lnTo>
                  <a:lnTo>
                    <a:pt x="4549" y="4213"/>
                  </a:lnTo>
                  <a:lnTo>
                    <a:pt x="4704" y="4032"/>
                  </a:lnTo>
                  <a:lnTo>
                    <a:pt x="4833" y="3799"/>
                  </a:lnTo>
                  <a:lnTo>
                    <a:pt x="4937" y="3592"/>
                  </a:lnTo>
                  <a:lnTo>
                    <a:pt x="5040" y="3334"/>
                  </a:lnTo>
                  <a:lnTo>
                    <a:pt x="5092" y="3101"/>
                  </a:lnTo>
                  <a:lnTo>
                    <a:pt x="5143" y="2843"/>
                  </a:lnTo>
                  <a:lnTo>
                    <a:pt x="5143" y="2585"/>
                  </a:lnTo>
                  <a:lnTo>
                    <a:pt x="5143" y="2326"/>
                  </a:lnTo>
                  <a:lnTo>
                    <a:pt x="5092" y="2068"/>
                  </a:lnTo>
                  <a:lnTo>
                    <a:pt x="5040" y="1809"/>
                  </a:lnTo>
                  <a:lnTo>
                    <a:pt x="4937" y="1577"/>
                  </a:lnTo>
                  <a:lnTo>
                    <a:pt x="4833" y="1344"/>
                  </a:lnTo>
                  <a:lnTo>
                    <a:pt x="4704" y="1137"/>
                  </a:lnTo>
                  <a:lnTo>
                    <a:pt x="4549" y="931"/>
                  </a:lnTo>
                  <a:lnTo>
                    <a:pt x="4394" y="750"/>
                  </a:lnTo>
                  <a:lnTo>
                    <a:pt x="4213" y="595"/>
                  </a:lnTo>
                  <a:lnTo>
                    <a:pt x="4006" y="440"/>
                  </a:lnTo>
                  <a:lnTo>
                    <a:pt x="3800" y="311"/>
                  </a:lnTo>
                  <a:lnTo>
                    <a:pt x="3567" y="207"/>
                  </a:lnTo>
                  <a:lnTo>
                    <a:pt x="3334" y="104"/>
                  </a:lnTo>
                  <a:lnTo>
                    <a:pt x="3102" y="52"/>
                  </a:lnTo>
                  <a:lnTo>
                    <a:pt x="28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433;p40"/>
            <p:cNvSpPr/>
            <p:nvPr/>
          </p:nvSpPr>
          <p:spPr>
            <a:xfrm>
              <a:off x="5027750" y="1396500"/>
              <a:ext cx="40725" cy="80775"/>
            </a:xfrm>
            <a:custGeom>
              <a:avLst/>
              <a:gdLst/>
              <a:ahLst/>
              <a:cxnLst/>
              <a:rect l="l" t="t" r="r" b="b"/>
              <a:pathLst>
                <a:path w="1629" h="3231" extrusionOk="0">
                  <a:moveTo>
                    <a:pt x="801" y="362"/>
                  </a:moveTo>
                  <a:lnTo>
                    <a:pt x="1241" y="957"/>
                  </a:lnTo>
                  <a:lnTo>
                    <a:pt x="1086" y="957"/>
                  </a:lnTo>
                  <a:lnTo>
                    <a:pt x="1034" y="983"/>
                  </a:lnTo>
                  <a:lnTo>
                    <a:pt x="1008" y="1034"/>
                  </a:lnTo>
                  <a:lnTo>
                    <a:pt x="982" y="1112"/>
                  </a:lnTo>
                  <a:lnTo>
                    <a:pt x="982" y="2921"/>
                  </a:lnTo>
                  <a:lnTo>
                    <a:pt x="621" y="2921"/>
                  </a:lnTo>
                  <a:lnTo>
                    <a:pt x="621" y="1112"/>
                  </a:lnTo>
                  <a:lnTo>
                    <a:pt x="595" y="1034"/>
                  </a:lnTo>
                  <a:lnTo>
                    <a:pt x="569" y="983"/>
                  </a:lnTo>
                  <a:lnTo>
                    <a:pt x="517" y="957"/>
                  </a:lnTo>
                  <a:lnTo>
                    <a:pt x="362" y="957"/>
                  </a:lnTo>
                  <a:lnTo>
                    <a:pt x="801" y="362"/>
                  </a:lnTo>
                  <a:close/>
                  <a:moveTo>
                    <a:pt x="801" y="1"/>
                  </a:moveTo>
                  <a:lnTo>
                    <a:pt x="698" y="26"/>
                  </a:lnTo>
                  <a:lnTo>
                    <a:pt x="595" y="104"/>
                  </a:lnTo>
                  <a:lnTo>
                    <a:pt x="26" y="853"/>
                  </a:lnTo>
                  <a:lnTo>
                    <a:pt x="0" y="905"/>
                  </a:lnTo>
                  <a:lnTo>
                    <a:pt x="0" y="983"/>
                  </a:lnTo>
                  <a:lnTo>
                    <a:pt x="0" y="1060"/>
                  </a:lnTo>
                  <a:lnTo>
                    <a:pt x="26" y="1112"/>
                  </a:lnTo>
                  <a:lnTo>
                    <a:pt x="52" y="1189"/>
                  </a:lnTo>
                  <a:lnTo>
                    <a:pt x="104" y="1215"/>
                  </a:lnTo>
                  <a:lnTo>
                    <a:pt x="181" y="1241"/>
                  </a:lnTo>
                  <a:lnTo>
                    <a:pt x="233" y="1267"/>
                  </a:lnTo>
                  <a:lnTo>
                    <a:pt x="310" y="1267"/>
                  </a:lnTo>
                  <a:lnTo>
                    <a:pt x="310" y="2972"/>
                  </a:lnTo>
                  <a:lnTo>
                    <a:pt x="310" y="3076"/>
                  </a:lnTo>
                  <a:lnTo>
                    <a:pt x="362" y="3153"/>
                  </a:lnTo>
                  <a:lnTo>
                    <a:pt x="465" y="3231"/>
                  </a:lnTo>
                  <a:lnTo>
                    <a:pt x="1137" y="3231"/>
                  </a:lnTo>
                  <a:lnTo>
                    <a:pt x="1241" y="3153"/>
                  </a:lnTo>
                  <a:lnTo>
                    <a:pt x="1292" y="3076"/>
                  </a:lnTo>
                  <a:lnTo>
                    <a:pt x="1318" y="2972"/>
                  </a:lnTo>
                  <a:lnTo>
                    <a:pt x="1318" y="1267"/>
                  </a:lnTo>
                  <a:lnTo>
                    <a:pt x="1370" y="1267"/>
                  </a:lnTo>
                  <a:lnTo>
                    <a:pt x="1422" y="1241"/>
                  </a:lnTo>
                  <a:lnTo>
                    <a:pt x="1499" y="1215"/>
                  </a:lnTo>
                  <a:lnTo>
                    <a:pt x="1551" y="1189"/>
                  </a:lnTo>
                  <a:lnTo>
                    <a:pt x="1602" y="1112"/>
                  </a:lnTo>
                  <a:lnTo>
                    <a:pt x="1602" y="1060"/>
                  </a:lnTo>
                  <a:lnTo>
                    <a:pt x="1628" y="983"/>
                  </a:lnTo>
                  <a:lnTo>
                    <a:pt x="1602" y="905"/>
                  </a:lnTo>
                  <a:lnTo>
                    <a:pt x="1577" y="853"/>
                  </a:lnTo>
                  <a:lnTo>
                    <a:pt x="1008" y="104"/>
                  </a:lnTo>
                  <a:lnTo>
                    <a:pt x="905" y="26"/>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434;p40"/>
            <p:cNvSpPr/>
            <p:nvPr/>
          </p:nvSpPr>
          <p:spPr>
            <a:xfrm>
              <a:off x="4842975" y="1396500"/>
              <a:ext cx="40725" cy="80775"/>
            </a:xfrm>
            <a:custGeom>
              <a:avLst/>
              <a:gdLst/>
              <a:ahLst/>
              <a:cxnLst/>
              <a:rect l="l" t="t" r="r" b="b"/>
              <a:pathLst>
                <a:path w="1629" h="3231" extrusionOk="0">
                  <a:moveTo>
                    <a:pt x="1009" y="311"/>
                  </a:moveTo>
                  <a:lnTo>
                    <a:pt x="1009" y="2145"/>
                  </a:lnTo>
                  <a:lnTo>
                    <a:pt x="1034" y="2197"/>
                  </a:lnTo>
                  <a:lnTo>
                    <a:pt x="1060" y="2249"/>
                  </a:lnTo>
                  <a:lnTo>
                    <a:pt x="1112" y="2275"/>
                  </a:lnTo>
                  <a:lnTo>
                    <a:pt x="1164" y="2300"/>
                  </a:lnTo>
                  <a:lnTo>
                    <a:pt x="1267" y="2300"/>
                  </a:lnTo>
                  <a:lnTo>
                    <a:pt x="828" y="2895"/>
                  </a:lnTo>
                  <a:lnTo>
                    <a:pt x="388" y="2300"/>
                  </a:lnTo>
                  <a:lnTo>
                    <a:pt x="466" y="2300"/>
                  </a:lnTo>
                  <a:lnTo>
                    <a:pt x="543" y="2275"/>
                  </a:lnTo>
                  <a:lnTo>
                    <a:pt x="595" y="2249"/>
                  </a:lnTo>
                  <a:lnTo>
                    <a:pt x="621" y="2197"/>
                  </a:lnTo>
                  <a:lnTo>
                    <a:pt x="647" y="2145"/>
                  </a:lnTo>
                  <a:lnTo>
                    <a:pt x="647" y="311"/>
                  </a:lnTo>
                  <a:close/>
                  <a:moveTo>
                    <a:pt x="569" y="1"/>
                  </a:moveTo>
                  <a:lnTo>
                    <a:pt x="466" y="26"/>
                  </a:lnTo>
                  <a:lnTo>
                    <a:pt x="388" y="78"/>
                  </a:lnTo>
                  <a:lnTo>
                    <a:pt x="337" y="156"/>
                  </a:lnTo>
                  <a:lnTo>
                    <a:pt x="311" y="259"/>
                  </a:lnTo>
                  <a:lnTo>
                    <a:pt x="311" y="1990"/>
                  </a:lnTo>
                  <a:lnTo>
                    <a:pt x="182" y="1990"/>
                  </a:lnTo>
                  <a:lnTo>
                    <a:pt x="130" y="2016"/>
                  </a:lnTo>
                  <a:lnTo>
                    <a:pt x="78" y="2068"/>
                  </a:lnTo>
                  <a:lnTo>
                    <a:pt x="27" y="2120"/>
                  </a:lnTo>
                  <a:lnTo>
                    <a:pt x="1" y="2197"/>
                  </a:lnTo>
                  <a:lnTo>
                    <a:pt x="1" y="2275"/>
                  </a:lnTo>
                  <a:lnTo>
                    <a:pt x="27" y="2326"/>
                  </a:lnTo>
                  <a:lnTo>
                    <a:pt x="52" y="2404"/>
                  </a:lnTo>
                  <a:lnTo>
                    <a:pt x="621" y="3127"/>
                  </a:lnTo>
                  <a:lnTo>
                    <a:pt x="699" y="3205"/>
                  </a:lnTo>
                  <a:lnTo>
                    <a:pt x="828" y="3231"/>
                  </a:lnTo>
                  <a:lnTo>
                    <a:pt x="931" y="3205"/>
                  </a:lnTo>
                  <a:lnTo>
                    <a:pt x="1034" y="3127"/>
                  </a:lnTo>
                  <a:lnTo>
                    <a:pt x="1577" y="2404"/>
                  </a:lnTo>
                  <a:lnTo>
                    <a:pt x="1629" y="2326"/>
                  </a:lnTo>
                  <a:lnTo>
                    <a:pt x="1629" y="2275"/>
                  </a:lnTo>
                  <a:lnTo>
                    <a:pt x="1629" y="2197"/>
                  </a:lnTo>
                  <a:lnTo>
                    <a:pt x="1603" y="2120"/>
                  </a:lnTo>
                  <a:lnTo>
                    <a:pt x="1577" y="2068"/>
                  </a:lnTo>
                  <a:lnTo>
                    <a:pt x="1525" y="2016"/>
                  </a:lnTo>
                  <a:lnTo>
                    <a:pt x="1448" y="1990"/>
                  </a:lnTo>
                  <a:lnTo>
                    <a:pt x="1319" y="1990"/>
                  </a:lnTo>
                  <a:lnTo>
                    <a:pt x="1319" y="259"/>
                  </a:lnTo>
                  <a:lnTo>
                    <a:pt x="1319" y="156"/>
                  </a:lnTo>
                  <a:lnTo>
                    <a:pt x="1241" y="78"/>
                  </a:lnTo>
                  <a:lnTo>
                    <a:pt x="1164" y="26"/>
                  </a:lnTo>
                  <a:lnTo>
                    <a:pt x="1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p:nvPr/>
        </p:nvGrpSpPr>
        <p:grpSpPr>
          <a:xfrm>
            <a:off x="5488828" y="857129"/>
            <a:ext cx="824885" cy="824884"/>
            <a:chOff x="5580109" y="1852963"/>
            <a:chExt cx="1152128" cy="1152128"/>
          </a:xfrm>
        </p:grpSpPr>
        <p:sp>
          <p:nvSpPr>
            <p:cNvPr id="4"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5"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6" name="Group 26"/>
          <p:cNvGrpSpPr/>
          <p:nvPr/>
        </p:nvGrpSpPr>
        <p:grpSpPr>
          <a:xfrm>
            <a:off x="5488828" y="1975769"/>
            <a:ext cx="824885" cy="824884"/>
            <a:chOff x="5580109" y="1852963"/>
            <a:chExt cx="1152128" cy="1152128"/>
          </a:xfrm>
          <a:solidFill>
            <a:schemeClr val="bg1">
              <a:lumMod val="75000"/>
            </a:schemeClr>
          </a:solidFill>
        </p:grpSpPr>
        <p:sp>
          <p:nvSpPr>
            <p:cNvPr id="7"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8"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9" name="Group 29"/>
          <p:cNvGrpSpPr/>
          <p:nvPr/>
        </p:nvGrpSpPr>
        <p:grpSpPr>
          <a:xfrm>
            <a:off x="5488828" y="3094409"/>
            <a:ext cx="824885" cy="824884"/>
            <a:chOff x="5580109" y="1852963"/>
            <a:chExt cx="1152128" cy="1152128"/>
          </a:xfrm>
        </p:grpSpPr>
        <p:sp>
          <p:nvSpPr>
            <p:cNvPr id="10"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1"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2" name="Group 32"/>
          <p:cNvGrpSpPr/>
          <p:nvPr/>
        </p:nvGrpSpPr>
        <p:grpSpPr>
          <a:xfrm>
            <a:off x="5488828" y="4213049"/>
            <a:ext cx="824885" cy="824884"/>
            <a:chOff x="5580109" y="1852963"/>
            <a:chExt cx="1152128" cy="1152128"/>
          </a:xfrm>
          <a:solidFill>
            <a:schemeClr val="bg1">
              <a:lumMod val="75000"/>
            </a:schemeClr>
          </a:solidFill>
        </p:grpSpPr>
        <p:sp>
          <p:nvSpPr>
            <p:cNvPr id="13"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4"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5" name="Group 35"/>
          <p:cNvGrpSpPr/>
          <p:nvPr/>
        </p:nvGrpSpPr>
        <p:grpSpPr>
          <a:xfrm>
            <a:off x="5488828" y="5331690"/>
            <a:ext cx="824885" cy="824884"/>
            <a:chOff x="5580109" y="1852963"/>
            <a:chExt cx="1152128" cy="1152128"/>
          </a:xfrm>
        </p:grpSpPr>
        <p:sp>
          <p:nvSpPr>
            <p:cNvPr id="16"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7"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18" name="그룹 24"/>
          <p:cNvGrpSpPr/>
          <p:nvPr/>
        </p:nvGrpSpPr>
        <p:grpSpPr>
          <a:xfrm>
            <a:off x="6313713" y="879826"/>
            <a:ext cx="4980609" cy="603857"/>
            <a:chOff x="6313713" y="879826"/>
            <a:chExt cx="4980609" cy="603857"/>
          </a:xfrm>
        </p:grpSpPr>
        <p:sp>
          <p:nvSpPr>
            <p:cNvPr id="19" name="TextBox 18"/>
            <p:cNvSpPr txBox="1"/>
            <p:nvPr/>
          </p:nvSpPr>
          <p:spPr>
            <a:xfrm>
              <a:off x="6313713" y="1206684"/>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https://www.iphbooks.com/</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0" name="TextBox 19"/>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1" name="그룹 25"/>
          <p:cNvGrpSpPr/>
          <p:nvPr/>
        </p:nvGrpSpPr>
        <p:grpSpPr>
          <a:xfrm>
            <a:off x="6427373" y="2072351"/>
            <a:ext cx="4980609" cy="637400"/>
            <a:chOff x="6427373" y="956831"/>
            <a:chExt cx="4980609" cy="637400"/>
          </a:xfrm>
        </p:grpSpPr>
        <p:sp>
          <p:nvSpPr>
            <p:cNvPr id="22" name="TextBox 21"/>
            <p:cNvSpPr txBox="1"/>
            <p:nvPr/>
          </p:nvSpPr>
          <p:spPr>
            <a:xfrm>
              <a:off x="6427373" y="131723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Denial of Service Attack (</a:t>
              </a:r>
              <a:r>
                <a:rPr lang="en-US" sz="1200" b="1" dirty="0" err="1">
                  <a:latin typeface="Quicksand" panose="020B0604020202020204" charset="0"/>
                </a:rPr>
                <a:t>DoS</a:t>
              </a:r>
              <a:r>
                <a:rPr lang="en-US" sz="1200" b="1" dirty="0">
                  <a:latin typeface="Quicksand" panose="020B0604020202020204" charset="0"/>
                </a:rPr>
                <a:t>)</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3" name="TextBox 22"/>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4" name="그룹 28"/>
          <p:cNvGrpSpPr/>
          <p:nvPr/>
        </p:nvGrpSpPr>
        <p:grpSpPr>
          <a:xfrm>
            <a:off x="6427373" y="3176147"/>
            <a:ext cx="4980609" cy="644215"/>
            <a:chOff x="6427373" y="945107"/>
            <a:chExt cx="4980609" cy="644215"/>
          </a:xfrm>
        </p:grpSpPr>
        <p:sp>
          <p:nvSpPr>
            <p:cNvPr id="25" name="TextBox 24"/>
            <p:cNvSpPr txBox="1"/>
            <p:nvPr/>
          </p:nvSpPr>
          <p:spPr>
            <a:xfrm>
              <a:off x="6427373" y="1312323"/>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 Low (https://bugcrowd.com/vulnerability-rating-taxonomy)</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6" name="TextBox 25"/>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7" name="그룹 31"/>
          <p:cNvGrpSpPr/>
          <p:nvPr/>
        </p:nvGrpSpPr>
        <p:grpSpPr>
          <a:xfrm>
            <a:off x="6427373" y="4121269"/>
            <a:ext cx="5679283" cy="1379611"/>
            <a:chOff x="6427373" y="774709"/>
            <a:chExt cx="5679283" cy="1379611"/>
          </a:xfrm>
        </p:grpSpPr>
        <p:sp>
          <p:nvSpPr>
            <p:cNvPr id="28" name="TextBox 27"/>
            <p:cNvSpPr txBox="1"/>
            <p:nvPr/>
          </p:nvSpPr>
          <p:spPr>
            <a:xfrm>
              <a:off x="6427373" y="1138657"/>
              <a:ext cx="5679283" cy="1015663"/>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err="1"/>
                <a:t>DoS</a:t>
              </a:r>
              <a:r>
                <a:rPr lang="en-US" sz="1200" b="1" dirty="0"/>
                <a:t> attacks is to reduce the size of the available attack area.it is an attack meant to shut down or slow down a machine or network, making it inaccessible to its intended users. </a:t>
              </a:r>
              <a:r>
                <a:rPr lang="en-US" sz="1200" b="1" dirty="0" err="1"/>
                <a:t>DoS</a:t>
              </a:r>
              <a:r>
                <a:rPr lang="en-US" sz="1200" b="1" dirty="0"/>
                <a:t> attacks accomplish this by flooding the target with traffic.</a:t>
              </a:r>
              <a:endParaRPr lang="en-US" sz="1200" b="1" dirty="0">
                <a:latin typeface="Times New Roman" panose="02020603050405020304" pitchFamily="18" charset="0"/>
                <a:ea typeface="Times New Roman" panose="02020603050405020304" pitchFamily="18" charset="0"/>
              </a:endParaRPr>
            </a:p>
            <a:p>
              <a:pPr marL="171450" indent="-171450">
                <a:buFont typeface="Wingdings" panose="05000000000000000000" pitchFamily="2" charset="2"/>
                <a:buChar char="ü"/>
              </a:pPr>
              <a:endParaRPr lang="en-US" sz="1200" b="1" dirty="0">
                <a:latin typeface="Quicksand" panose="020B0604020202020204" charset="0"/>
              </a:endParaRPr>
            </a:p>
          </p:txBody>
        </p:sp>
        <p:sp>
          <p:nvSpPr>
            <p:cNvPr id="29" name="TextBox 28"/>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0" name="그룹 34"/>
          <p:cNvGrpSpPr/>
          <p:nvPr/>
        </p:nvGrpSpPr>
        <p:grpSpPr>
          <a:xfrm>
            <a:off x="6427373" y="5240815"/>
            <a:ext cx="4980609" cy="821002"/>
            <a:chOff x="6427373" y="774709"/>
            <a:chExt cx="4980609" cy="821002"/>
          </a:xfrm>
        </p:grpSpPr>
        <p:sp>
          <p:nvSpPr>
            <p:cNvPr id="31" name="TextBox 30"/>
            <p:cNvSpPr txBox="1"/>
            <p:nvPr/>
          </p:nvSpPr>
          <p:spPr>
            <a:xfrm>
              <a:off x="6427373" y="131871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 ,hping3</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32" name="TextBox 31"/>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4" name="Rectangle 33"/>
          <p:cNvSpPr/>
          <p:nvPr/>
        </p:nvSpPr>
        <p:spPr>
          <a:xfrm>
            <a:off x="6427373" y="5425354"/>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5" name="Rectangle 34"/>
          <p:cNvSpPr/>
          <p:nvPr/>
        </p:nvSpPr>
        <p:spPr>
          <a:xfrm>
            <a:off x="6427373" y="4174338"/>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6" name="Rectangle 35"/>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sp>
        <p:nvSpPr>
          <p:cNvPr id="37" name="Rectangle 36"/>
          <p:cNvSpPr/>
          <p:nvPr/>
        </p:nvSpPr>
        <p:spPr>
          <a:xfrm>
            <a:off x="6327048" y="1407523"/>
            <a:ext cx="2449260"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latin typeface="Quicksand" panose="020B0604020202020204" charset="0"/>
              </a:rPr>
              <a:t>13.126.182.130</a:t>
            </a:r>
            <a:r>
              <a:rPr lang="en-US" altLang="ko-KR" sz="1200" b="1" dirty="0"/>
              <a:t> </a:t>
            </a:r>
            <a:endParaRPr lang="en-US" sz="1200" b="1" dirty="0">
              <a:latin typeface="Quicksand" panose="020B060402020202020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1395" y="603923"/>
            <a:ext cx="3948177" cy="23425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5429437" y="596383"/>
          <a:ext cx="2089403" cy="451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50" name="Picture 7606851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5223" y="1452562"/>
            <a:ext cx="8077833" cy="441483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019407" y="791700"/>
            <a:ext cx="4981859" cy="427500"/>
            <a:chOff x="0" y="0"/>
            <a:chExt cx="2382384" cy="397800"/>
          </a:xfrm>
        </p:grpSpPr>
        <p:sp>
          <p:nvSpPr>
            <p:cNvPr id="4" name="Rounded Rectangle 3"/>
            <p:cNvSpPr/>
            <p:nvPr/>
          </p:nvSpPr>
          <p:spPr>
            <a:xfrm>
              <a:off x="0" y="0"/>
              <a:ext cx="2382384" cy="397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ounded Rectangle 4"/>
            <p:cNvSpPr txBox="1"/>
            <p:nvPr/>
          </p:nvSpPr>
          <p:spPr>
            <a:xfrm>
              <a:off x="19419" y="19419"/>
              <a:ext cx="2362965" cy="358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defTabSz="755650">
                <a:lnSpc>
                  <a:spcPct val="90000"/>
                </a:lnSpc>
                <a:spcBef>
                  <a:spcPct val="0"/>
                </a:spcBef>
                <a:spcAft>
                  <a:spcPct val="35000"/>
                </a:spcAft>
              </a:pPr>
              <a:r>
                <a:rPr lang="en-US" sz="1600" b="1" kern="1200" dirty="0"/>
                <a:t>Step 2 :- </a:t>
              </a:r>
              <a:r>
                <a:rPr lang="en-US" sz="1600" b="1" dirty="0"/>
                <a:t> </a:t>
              </a:r>
              <a:r>
                <a:rPr lang="en-US" sz="1400" dirty="0"/>
                <a:t>Use ping command and we’ll get the IP Address.</a:t>
              </a:r>
              <a:endParaRPr lang="en-US" sz="1400" kern="1200" dirty="0"/>
            </a:p>
          </p:txBody>
        </p:sp>
      </p:gr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47925" y="1596627"/>
            <a:ext cx="8124825" cy="428275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1545" y="1432683"/>
            <a:ext cx="309880" cy="398780"/>
          </a:xfrm>
          <a:prstGeom prst="rect">
            <a:avLst/>
          </a:prstGeom>
          <a:noFill/>
        </p:spPr>
        <p:txBody>
          <a:bodyPr wrap="none" rtlCol="0">
            <a:spAutoFit/>
          </a:bodyPr>
          <a:lstStyle/>
          <a:p>
            <a:pPr indent="0">
              <a:buFont typeface="Wingdings" panose="05000000000000000000" pitchFamily="2" charset="2"/>
              <a:buNone/>
            </a:pPr>
            <a:r>
              <a:rPr lang="en-US" sz="2000" dirty="0">
                <a:latin typeface="Roboto" panose="02000000000000000000" pitchFamily="2" charset="0"/>
                <a:cs typeface="Roboto" panose="02000000000000000000" pitchFamily="2" charset="0"/>
              </a:rPr>
              <a:t>  </a:t>
            </a:r>
            <a:endParaRPr lang="en-US" sz="2000" dirty="0">
              <a:latin typeface="Roboto" panose="02000000000000000000" pitchFamily="2" charset="0"/>
              <a:cs typeface="Roboto" panose="02000000000000000000" pitchFamily="2" charset="0"/>
            </a:endParaRPr>
          </a:p>
        </p:txBody>
      </p:sp>
      <p:sp>
        <p:nvSpPr>
          <p:cNvPr id="6" name="Text Box 5"/>
          <p:cNvSpPr txBox="1"/>
          <p:nvPr/>
        </p:nvSpPr>
        <p:spPr>
          <a:xfrm>
            <a:off x="231140" y="212090"/>
            <a:ext cx="11167745" cy="1292225"/>
          </a:xfrm>
          <a:prstGeom prst="rect">
            <a:avLst/>
          </a:prstGeom>
        </p:spPr>
        <p:txBody>
          <a:bodyPr wrap="square">
            <a:spAutoFit/>
          </a:bodyPr>
          <a:lstStyle/>
          <a:p>
            <a:pPr marL="712470" indent="-6350" algn="ctr" defTabSz="266700">
              <a:lnSpc>
                <a:spcPct val="107000"/>
              </a:lnSpc>
              <a:spcAft>
                <a:spcPct val="0"/>
              </a:spcAft>
            </a:pPr>
            <a:r>
              <a:rPr lang="en-US" sz="2100" dirty="0">
                <a:solidFill>
                  <a:schemeClr val="accent1">
                    <a:lumMod val="75000"/>
                  </a:schemeClr>
                </a:solidFill>
                <a:uFill>
                  <a:solidFill>
                    <a:srgbClr val="000000"/>
                  </a:solidFill>
                </a:uFill>
                <a:latin typeface="Roboto" panose="02000000000000000000" pitchFamily="2" charset="0"/>
                <a:ea typeface="Times New Roman" panose="02020603050405020304"/>
                <a:cs typeface="Roboto" panose="02000000000000000000" pitchFamily="2" charset="0"/>
              </a:rPr>
              <a:t> </a:t>
            </a:r>
            <a:r>
              <a:rPr sz="3600" b="1" dirty="0">
                <a:ln w="0"/>
                <a:solidFill>
                  <a:schemeClr val="accent1">
                    <a:lumMod val="75000"/>
                  </a:schemeClr>
                </a:solidFill>
                <a:effectLst>
                  <a:outerShdw blurRad="38100" dist="38100" dir="2700000" algn="tl">
                    <a:srgbClr val="000000">
                      <a:alpha val="43137"/>
                    </a:srgbClr>
                  </a:outerShdw>
                </a:effectLst>
                <a:uFill>
                  <a:solidFill>
                    <a:srgbClr val="000000"/>
                  </a:solidFill>
                </a:uFill>
                <a:latin typeface="Roboto" panose="02000000000000000000" pitchFamily="2" charset="0"/>
                <a:ea typeface="Times New Roman" panose="02020603050405020304"/>
                <a:cs typeface="Roboto" panose="02000000000000000000" pitchFamily="2" charset="0"/>
              </a:rPr>
              <a:t>INTRODUCTION</a:t>
            </a:r>
            <a:r>
              <a:rPr sz="2100" b="1" dirty="0">
                <a:solidFill>
                  <a:schemeClr val="accent1">
                    <a:lumMod val="75000"/>
                  </a:schemeClr>
                </a:solidFill>
                <a:effectLst>
                  <a:outerShdw blurRad="38100" dist="38100" dir="2700000" algn="tl">
                    <a:srgbClr val="000000">
                      <a:alpha val="43137"/>
                    </a:srgbClr>
                  </a:outerShdw>
                </a:effectLst>
                <a:uFill>
                  <a:solidFill>
                    <a:srgbClr val="000000"/>
                  </a:solidFill>
                </a:uFill>
                <a:latin typeface="Blinker" panose="020B0604020202020204" charset="0"/>
                <a:ea typeface="Times New Roman" panose="02020603050405020304"/>
              </a:rPr>
              <a:t> </a:t>
            </a:r>
            <a:endParaRPr sz="2100" b="1" dirty="0">
              <a:solidFill>
                <a:schemeClr val="accent1">
                  <a:lumMod val="75000"/>
                </a:schemeClr>
              </a:solidFill>
              <a:effectLst>
                <a:outerShdw blurRad="38100" dist="38100" dir="2700000" algn="tl">
                  <a:srgbClr val="000000">
                    <a:alpha val="43137"/>
                  </a:srgbClr>
                </a:outerShdw>
              </a:effectLst>
              <a:uFill>
                <a:solidFill>
                  <a:srgbClr val="000000"/>
                </a:solidFill>
              </a:uFill>
              <a:latin typeface="Blinker" panose="020B0604020202020204" charset="0"/>
              <a:ea typeface="Times New Roman" panose="02020603050405020304"/>
            </a:endParaRPr>
          </a:p>
          <a:p>
            <a:pPr marL="685800" indent="0" defTabSz="266700">
              <a:lnSpc>
                <a:spcPct val="107000"/>
              </a:lnSpc>
              <a:spcAft>
                <a:spcPct val="0"/>
              </a:spcAft>
            </a:pPr>
            <a:r>
              <a:rPr sz="2100" b="1" dirty="0">
                <a:solidFill>
                  <a:srgbClr val="000000"/>
                </a:solidFill>
                <a:latin typeface="Times New Roman" panose="02020603050405020304"/>
                <a:ea typeface="Times New Roman" panose="02020603050405020304"/>
              </a:rPr>
              <a:t> </a:t>
            </a:r>
            <a:endParaRPr sz="2100" b="1" dirty="0">
              <a:solidFill>
                <a:srgbClr val="000000"/>
              </a:solidFill>
              <a:latin typeface="Times New Roman" panose="02020603050405020304"/>
              <a:ea typeface="Times New Roman" panose="02020603050405020304"/>
            </a:endParaRPr>
          </a:p>
          <a:p>
            <a:pPr marL="685800" indent="0" defTabSz="266700">
              <a:lnSpc>
                <a:spcPct val="107000"/>
              </a:lnSpc>
              <a:spcAft>
                <a:spcPct val="0"/>
              </a:spcAft>
            </a:pPr>
            <a:r>
              <a:rPr lang="en-US" altLang="en-US" sz="1600" dirty="0">
                <a:solidFill>
                  <a:srgbClr val="000000"/>
                </a:solidFill>
                <a:latin typeface="Times New Roman" panose="02020603050405020304"/>
                <a:ea typeface="Times New Roman" panose="02020603050405020304"/>
              </a:rPr>
              <a:t>.</a:t>
            </a:r>
            <a:endParaRPr lang="en-US" altLang="en-US" sz="1600" dirty="0">
              <a:solidFill>
                <a:srgbClr val="000000"/>
              </a:solidFill>
              <a:latin typeface="Times New Roman" panose="02020603050405020304"/>
              <a:ea typeface="Times New Roman" panose="02020603050405020304"/>
            </a:endParaRPr>
          </a:p>
        </p:txBody>
      </p:sp>
      <p:grpSp>
        <p:nvGrpSpPr>
          <p:cNvPr id="2" name="그룹 2"/>
          <p:cNvGrpSpPr/>
          <p:nvPr/>
        </p:nvGrpSpPr>
        <p:grpSpPr>
          <a:xfrm>
            <a:off x="793115" y="1121435"/>
            <a:ext cx="5115979" cy="4822166"/>
            <a:chOff x="824333" y="1738271"/>
            <a:chExt cx="4770707" cy="4450668"/>
          </a:xfrm>
        </p:grpSpPr>
        <p:sp>
          <p:nvSpPr>
            <p:cNvPr id="7" name="Rectangle 1"/>
            <p:cNvSpPr/>
            <p:nvPr/>
          </p:nvSpPr>
          <p:spPr>
            <a:xfrm>
              <a:off x="896289" y="1738271"/>
              <a:ext cx="4698751" cy="823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cs typeface="Roboto" panose="02000000000000000000" pitchFamily="2" charset="0"/>
              </a:endParaRPr>
            </a:p>
          </p:txBody>
        </p:sp>
        <p:sp>
          <p:nvSpPr>
            <p:cNvPr id="8" name="Rectangle 7"/>
            <p:cNvSpPr/>
            <p:nvPr/>
          </p:nvSpPr>
          <p:spPr>
            <a:xfrm>
              <a:off x="896289" y="2947524"/>
              <a:ext cx="4698751" cy="823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cs typeface="Roboto" panose="02000000000000000000" pitchFamily="2" charset="0"/>
              </a:endParaRPr>
            </a:p>
          </p:txBody>
        </p:sp>
        <p:sp>
          <p:nvSpPr>
            <p:cNvPr id="9" name="Rectangle 8"/>
            <p:cNvSpPr/>
            <p:nvPr/>
          </p:nvSpPr>
          <p:spPr>
            <a:xfrm>
              <a:off x="896289" y="4157047"/>
              <a:ext cx="4698751" cy="82386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cs typeface="Roboto" panose="02000000000000000000" pitchFamily="2" charset="0"/>
              </a:endParaRPr>
            </a:p>
          </p:txBody>
        </p:sp>
        <p:sp>
          <p:nvSpPr>
            <p:cNvPr id="10" name="Parallelogram 9"/>
            <p:cNvSpPr/>
            <p:nvPr/>
          </p:nvSpPr>
          <p:spPr>
            <a:xfrm flipH="1">
              <a:off x="896282" y="2562137"/>
              <a:ext cx="4698749" cy="389300"/>
            </a:xfrm>
            <a:prstGeom prst="parallelogram">
              <a:avLst>
                <a:gd name="adj" fmla="val 1185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cs typeface="Roboto" panose="02000000000000000000" pitchFamily="2" charset="0"/>
              </a:endParaRPr>
            </a:p>
          </p:txBody>
        </p:sp>
        <p:sp>
          <p:nvSpPr>
            <p:cNvPr id="11" name="Parallelogram 10"/>
            <p:cNvSpPr/>
            <p:nvPr/>
          </p:nvSpPr>
          <p:spPr>
            <a:xfrm flipH="1">
              <a:off x="896281" y="3770775"/>
              <a:ext cx="4698749" cy="389300"/>
            </a:xfrm>
            <a:prstGeom prst="parallelogram">
              <a:avLst>
                <a:gd name="adj" fmla="val 11852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cs typeface="Roboto" panose="02000000000000000000" pitchFamily="2" charset="0"/>
              </a:endParaRPr>
            </a:p>
          </p:txBody>
        </p:sp>
        <p:sp>
          <p:nvSpPr>
            <p:cNvPr id="12" name="TextBox 11"/>
            <p:cNvSpPr txBox="1"/>
            <p:nvPr/>
          </p:nvSpPr>
          <p:spPr>
            <a:xfrm>
              <a:off x="1111973" y="1830254"/>
              <a:ext cx="779665" cy="596538"/>
            </a:xfrm>
            <a:prstGeom prst="rect">
              <a:avLst/>
            </a:prstGeom>
            <a:noFill/>
          </p:spPr>
          <p:txBody>
            <a:bodyPr wrap="square" rtlCol="0">
              <a:spAutoFit/>
            </a:bodyPr>
            <a:lstStyle/>
            <a:p>
              <a:pPr algn="ctr"/>
              <a:r>
                <a:rPr lang="en-US" altLang="ko-KR" sz="3600" b="1" dirty="0">
                  <a:solidFill>
                    <a:schemeClr val="bg1"/>
                  </a:solidFill>
                  <a:latin typeface="Roboto" panose="02000000000000000000" pitchFamily="2" charset="0"/>
                  <a:cs typeface="Roboto" panose="02000000000000000000" pitchFamily="2" charset="0"/>
                </a:rPr>
                <a:t>1</a:t>
              </a:r>
              <a:endParaRPr lang="en-US" altLang="ko-KR" sz="3600" b="1" dirty="0">
                <a:solidFill>
                  <a:schemeClr val="bg1"/>
                </a:solidFill>
                <a:latin typeface="Roboto" panose="02000000000000000000" pitchFamily="2" charset="0"/>
                <a:cs typeface="Roboto" panose="02000000000000000000" pitchFamily="2" charset="0"/>
              </a:endParaRPr>
            </a:p>
          </p:txBody>
        </p:sp>
        <p:sp>
          <p:nvSpPr>
            <p:cNvPr id="13" name="TextBox 12"/>
            <p:cNvSpPr txBox="1"/>
            <p:nvPr/>
          </p:nvSpPr>
          <p:spPr>
            <a:xfrm>
              <a:off x="1111973" y="4245813"/>
              <a:ext cx="779665" cy="596538"/>
            </a:xfrm>
            <a:prstGeom prst="rect">
              <a:avLst/>
            </a:prstGeom>
            <a:noFill/>
          </p:spPr>
          <p:txBody>
            <a:bodyPr wrap="square" rtlCol="0">
              <a:spAutoFit/>
            </a:bodyPr>
            <a:lstStyle/>
            <a:p>
              <a:pPr algn="ctr"/>
              <a:r>
                <a:rPr lang="en-US" altLang="ko-KR" sz="3600" b="1" dirty="0">
                  <a:solidFill>
                    <a:schemeClr val="bg1"/>
                  </a:solidFill>
                  <a:latin typeface="Roboto" panose="02000000000000000000" pitchFamily="2" charset="0"/>
                  <a:cs typeface="Roboto" panose="02000000000000000000" pitchFamily="2" charset="0"/>
                </a:rPr>
                <a:t>3</a:t>
              </a:r>
              <a:endParaRPr lang="en-US" altLang="ko-KR" sz="3600" b="1" dirty="0">
                <a:solidFill>
                  <a:schemeClr val="bg1"/>
                </a:solidFill>
                <a:latin typeface="Roboto" panose="02000000000000000000" pitchFamily="2" charset="0"/>
                <a:cs typeface="Roboto" panose="02000000000000000000" pitchFamily="2" charset="0"/>
              </a:endParaRPr>
            </a:p>
          </p:txBody>
        </p:sp>
        <p:sp>
          <p:nvSpPr>
            <p:cNvPr id="14" name="TextBox 13"/>
            <p:cNvSpPr txBox="1"/>
            <p:nvPr/>
          </p:nvSpPr>
          <p:spPr>
            <a:xfrm>
              <a:off x="1891639" y="1815385"/>
              <a:ext cx="3551825" cy="766977"/>
            </a:xfrm>
            <a:prstGeom prst="rect">
              <a:avLst/>
            </a:prstGeom>
            <a:noFill/>
          </p:spPr>
          <p:txBody>
            <a:bodyPr wrap="square" rtlCol="0">
              <a:spAutoFit/>
            </a:bodyPr>
            <a:lstStyle/>
            <a:p>
              <a:r>
                <a:rPr lang="en-IN" sz="1200" b="1" dirty="0">
                  <a:solidFill>
                    <a:schemeClr val="bg1"/>
                  </a:solidFill>
                  <a:latin typeface="Roboto" panose="02000000000000000000" pitchFamily="2" charset="0"/>
                  <a:cs typeface="Roboto" panose="02000000000000000000" pitchFamily="2" charset="0"/>
                </a:rPr>
                <a:t>Vulnerability Assessment and Penetration Testing (VAPT) is a security testing method used by organization to test their applications and IT networks.</a:t>
              </a:r>
              <a:endParaRPr lang="en-IN" sz="1200" b="1" dirty="0">
                <a:solidFill>
                  <a:schemeClr val="bg1"/>
                </a:solidFill>
                <a:latin typeface="Roboto" panose="02000000000000000000" pitchFamily="2" charset="0"/>
                <a:cs typeface="Roboto" panose="02000000000000000000" pitchFamily="2" charset="0"/>
              </a:endParaRPr>
            </a:p>
          </p:txBody>
        </p:sp>
        <p:grpSp>
          <p:nvGrpSpPr>
            <p:cNvPr id="15" name="Group 20"/>
            <p:cNvGrpSpPr/>
            <p:nvPr/>
          </p:nvGrpSpPr>
          <p:grpSpPr>
            <a:xfrm flipH="1">
              <a:off x="896280" y="3020110"/>
              <a:ext cx="4431454" cy="765536"/>
              <a:chOff x="1283990" y="3608579"/>
              <a:chExt cx="4431454" cy="765536"/>
            </a:xfrm>
          </p:grpSpPr>
          <p:sp>
            <p:nvSpPr>
              <p:cNvPr id="22" name="TextBox 21"/>
              <p:cNvSpPr txBox="1"/>
              <p:nvPr/>
            </p:nvSpPr>
            <p:spPr>
              <a:xfrm>
                <a:off x="1283990" y="3626368"/>
                <a:ext cx="779665" cy="596538"/>
              </a:xfrm>
              <a:prstGeom prst="rect">
                <a:avLst/>
              </a:prstGeom>
              <a:noFill/>
            </p:spPr>
            <p:txBody>
              <a:bodyPr wrap="square" rtlCol="0">
                <a:spAutoFit/>
              </a:bodyPr>
              <a:lstStyle/>
              <a:p>
                <a:pPr algn="ctr"/>
                <a:r>
                  <a:rPr lang="en-US" altLang="ko-KR" sz="3600" b="1" dirty="0">
                    <a:solidFill>
                      <a:schemeClr val="bg1"/>
                    </a:solidFill>
                    <a:latin typeface="Roboto" panose="02000000000000000000" pitchFamily="2" charset="0"/>
                    <a:cs typeface="Roboto" panose="02000000000000000000" pitchFamily="2" charset="0"/>
                  </a:rPr>
                  <a:t>2</a:t>
                </a:r>
                <a:endParaRPr lang="en-US" altLang="ko-KR" sz="3600" b="1" dirty="0">
                  <a:solidFill>
                    <a:schemeClr val="bg1"/>
                  </a:solidFill>
                  <a:latin typeface="Roboto" panose="02000000000000000000" pitchFamily="2" charset="0"/>
                  <a:cs typeface="Roboto" panose="02000000000000000000" pitchFamily="2" charset="0"/>
                </a:endParaRPr>
              </a:p>
            </p:txBody>
          </p:sp>
          <p:sp>
            <p:nvSpPr>
              <p:cNvPr id="23" name="TextBox 22"/>
              <p:cNvSpPr txBox="1"/>
              <p:nvPr/>
            </p:nvSpPr>
            <p:spPr>
              <a:xfrm>
                <a:off x="1989972" y="3608579"/>
                <a:ext cx="3725472" cy="765536"/>
              </a:xfrm>
              <a:prstGeom prst="rect">
                <a:avLst/>
              </a:prstGeom>
              <a:noFill/>
            </p:spPr>
            <p:txBody>
              <a:bodyPr wrap="square" rtlCol="0">
                <a:spAutoFit/>
              </a:bodyPr>
              <a:lstStyle/>
              <a:p>
                <a:pPr marL="285750" indent="-285750"/>
                <a:r>
                  <a:rPr lang="en-IN" sz="1200" b="1" dirty="0">
                    <a:solidFill>
                      <a:schemeClr val="bg1"/>
                    </a:solidFill>
                    <a:latin typeface="Roboto" panose="02000000000000000000" pitchFamily="2" charset="0"/>
                    <a:cs typeface="Roboto" panose="02000000000000000000" pitchFamily="2" charset="0"/>
                  </a:rPr>
                  <a:t>        A Vulnerability Assessment (or vulnerability scan) is an information security process used to identify weaknesses or vulnerabilities in a computer system or network.</a:t>
                </a:r>
                <a:endParaRPr lang="en-IN" sz="1200" b="1" dirty="0">
                  <a:solidFill>
                    <a:schemeClr val="bg1"/>
                  </a:solidFill>
                  <a:latin typeface="Roboto" panose="02000000000000000000" pitchFamily="2" charset="0"/>
                  <a:cs typeface="Roboto" panose="02000000000000000000" pitchFamily="2" charset="0"/>
                </a:endParaRPr>
              </a:p>
            </p:txBody>
          </p:sp>
        </p:grpSp>
        <p:sp>
          <p:nvSpPr>
            <p:cNvPr id="16" name="TextBox 15"/>
            <p:cNvSpPr txBox="1"/>
            <p:nvPr/>
          </p:nvSpPr>
          <p:spPr>
            <a:xfrm>
              <a:off x="1740071" y="4275071"/>
              <a:ext cx="3703393" cy="596538"/>
            </a:xfrm>
            <a:prstGeom prst="rect">
              <a:avLst/>
            </a:prstGeom>
            <a:noFill/>
          </p:spPr>
          <p:txBody>
            <a:bodyPr wrap="square" rtlCol="0">
              <a:spAutoFit/>
            </a:bodyPr>
            <a:lstStyle/>
            <a:p>
              <a:pPr marL="285750" indent="-285750"/>
              <a:r>
                <a:rPr lang="en-IN" sz="1000" b="1" dirty="0">
                  <a:solidFill>
                    <a:schemeClr val="bg1"/>
                  </a:solidFill>
                  <a:latin typeface="Roboto" panose="02000000000000000000" pitchFamily="2" charset="0"/>
                  <a:cs typeface="Roboto" panose="02000000000000000000" pitchFamily="2" charset="0"/>
                </a:rPr>
                <a:t>          </a:t>
              </a:r>
              <a:r>
                <a:rPr lang="en-IN" sz="1200" b="1" dirty="0">
                  <a:solidFill>
                    <a:schemeClr val="bg1"/>
                  </a:solidFill>
                  <a:latin typeface="Roboto" panose="02000000000000000000" pitchFamily="2" charset="0"/>
                  <a:cs typeface="Roboto" panose="02000000000000000000" pitchFamily="2" charset="0"/>
                </a:rPr>
                <a:t>A Penetration Testing (or pen test) is an authorized simulated attack on a computer system performed to evaluate the system’s security.</a:t>
              </a:r>
              <a:endParaRPr lang="en-IN" sz="1200" b="1" dirty="0">
                <a:solidFill>
                  <a:schemeClr val="bg1"/>
                </a:solidFill>
                <a:latin typeface="Roboto" panose="02000000000000000000" pitchFamily="2" charset="0"/>
                <a:cs typeface="Roboto" panose="02000000000000000000" pitchFamily="2" charset="0"/>
              </a:endParaRPr>
            </a:p>
          </p:txBody>
        </p:sp>
        <p:sp>
          <p:nvSpPr>
            <p:cNvPr id="17" name="Rectangle 21"/>
            <p:cNvSpPr/>
            <p:nvPr/>
          </p:nvSpPr>
          <p:spPr>
            <a:xfrm>
              <a:off x="896288" y="5365074"/>
              <a:ext cx="4698751" cy="82386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cs typeface="Roboto" panose="02000000000000000000" pitchFamily="2" charset="0"/>
              </a:endParaRPr>
            </a:p>
          </p:txBody>
        </p:sp>
        <p:sp>
          <p:nvSpPr>
            <p:cNvPr id="18" name="Parallelogram 22"/>
            <p:cNvSpPr/>
            <p:nvPr/>
          </p:nvSpPr>
          <p:spPr>
            <a:xfrm flipH="1">
              <a:off x="896281" y="4979683"/>
              <a:ext cx="4698749" cy="389300"/>
            </a:xfrm>
            <a:prstGeom prst="parallelogram">
              <a:avLst>
                <a:gd name="adj" fmla="val 11852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cs typeface="Roboto" panose="02000000000000000000" pitchFamily="2" charset="0"/>
              </a:endParaRPr>
            </a:p>
          </p:txBody>
        </p:sp>
        <p:grpSp>
          <p:nvGrpSpPr>
            <p:cNvPr id="19" name="Group 23"/>
            <p:cNvGrpSpPr/>
            <p:nvPr/>
          </p:nvGrpSpPr>
          <p:grpSpPr>
            <a:xfrm flipH="1">
              <a:off x="824333" y="5455449"/>
              <a:ext cx="4503400" cy="621141"/>
              <a:chOff x="1283990" y="3626368"/>
              <a:chExt cx="4503400" cy="621141"/>
            </a:xfrm>
          </p:grpSpPr>
          <p:sp>
            <p:nvSpPr>
              <p:cNvPr id="20" name="TextBox 19"/>
              <p:cNvSpPr txBox="1"/>
              <p:nvPr/>
            </p:nvSpPr>
            <p:spPr>
              <a:xfrm>
                <a:off x="1283990" y="3626368"/>
                <a:ext cx="779665" cy="596538"/>
              </a:xfrm>
              <a:prstGeom prst="rect">
                <a:avLst/>
              </a:prstGeom>
              <a:noFill/>
            </p:spPr>
            <p:txBody>
              <a:bodyPr wrap="square" rtlCol="0">
                <a:spAutoFit/>
              </a:bodyPr>
              <a:lstStyle/>
              <a:p>
                <a:pPr algn="ctr"/>
                <a:r>
                  <a:rPr lang="en-US" altLang="ko-KR" sz="3600" b="1" dirty="0">
                    <a:solidFill>
                      <a:schemeClr val="bg1"/>
                    </a:solidFill>
                    <a:latin typeface="Roboto" panose="02000000000000000000" pitchFamily="2" charset="0"/>
                    <a:cs typeface="Roboto" panose="02000000000000000000" pitchFamily="2" charset="0"/>
                  </a:rPr>
                  <a:t>4</a:t>
                </a:r>
                <a:endParaRPr lang="en-US" altLang="ko-KR" sz="3600" b="1" dirty="0">
                  <a:solidFill>
                    <a:schemeClr val="bg1"/>
                  </a:solidFill>
                  <a:latin typeface="Roboto" panose="02000000000000000000" pitchFamily="2" charset="0"/>
                  <a:cs typeface="Roboto" panose="02000000000000000000" pitchFamily="2" charset="0"/>
                </a:endParaRPr>
              </a:p>
            </p:txBody>
          </p:sp>
          <p:sp>
            <p:nvSpPr>
              <p:cNvPr id="21" name="TextBox 20"/>
              <p:cNvSpPr txBox="1"/>
              <p:nvPr/>
            </p:nvSpPr>
            <p:spPr>
              <a:xfrm>
                <a:off x="1862328" y="3648394"/>
                <a:ext cx="3925062" cy="599115"/>
              </a:xfrm>
              <a:prstGeom prst="rect">
                <a:avLst/>
              </a:prstGeom>
              <a:noFill/>
            </p:spPr>
            <p:txBody>
              <a:bodyPr wrap="square" rtlCol="0">
                <a:spAutoFit/>
              </a:bodyPr>
              <a:lstStyle/>
              <a:p>
                <a:pPr marL="285750" indent="-285750"/>
                <a:r>
                  <a:rPr lang="en-IN" sz="1000" b="1" dirty="0">
                    <a:solidFill>
                      <a:schemeClr val="bg1"/>
                    </a:solidFill>
                    <a:latin typeface="Roboto" panose="02000000000000000000" pitchFamily="2" charset="0"/>
                    <a:cs typeface="Roboto" panose="02000000000000000000" pitchFamily="2" charset="0"/>
                  </a:rPr>
                  <a:t>    </a:t>
                </a:r>
                <a:r>
                  <a:rPr lang="en-IN" sz="1200" b="1" dirty="0">
                    <a:solidFill>
                      <a:schemeClr val="bg1"/>
                    </a:solidFill>
                    <a:latin typeface="Roboto" panose="02000000000000000000" pitchFamily="2" charset="0"/>
                    <a:cs typeface="Roboto" panose="02000000000000000000" pitchFamily="2" charset="0"/>
                  </a:rPr>
                  <a:t>     Vulnerability scanning is performed within the security perimeter and Penetration testing is performed outside of the security perimeter</a:t>
                </a:r>
                <a:endParaRPr lang="ko-KR" altLang="en-US" sz="1200" b="1" dirty="0">
                  <a:solidFill>
                    <a:schemeClr val="bg1"/>
                  </a:solidFill>
                  <a:latin typeface="Roboto" panose="02000000000000000000" pitchFamily="2" charset="0"/>
                  <a:cs typeface="Roboto" panose="02000000000000000000" pitchFamily="2" charset="0"/>
                </a:endParaRPr>
              </a:p>
            </p:txBody>
          </p:sp>
        </p:grpSp>
      </p:grpSp>
      <p:pic>
        <p:nvPicPr>
          <p:cNvPr id="24" name="Google Shape;177;p28"/>
          <p:cNvPicPr preferRelativeResize="0"/>
          <p:nvPr/>
        </p:nvPicPr>
        <p:blipFill>
          <a:blip r:embed="rId1"/>
          <a:stretch>
            <a:fillRect/>
          </a:stretch>
        </p:blipFill>
        <p:spPr>
          <a:xfrm>
            <a:off x="8552690" y="2087593"/>
            <a:ext cx="1971646" cy="1917651"/>
          </a:xfrm>
          <a:prstGeom prst="rect">
            <a:avLst/>
          </a:prstGeom>
          <a:noFill/>
          <a:ln>
            <a:noFill/>
          </a:ln>
        </p:spPr>
      </p:pic>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25016" y="944099"/>
            <a:ext cx="9306493" cy="503701"/>
            <a:chOff x="0" y="0"/>
            <a:chExt cx="2382384" cy="397800"/>
          </a:xfrm>
        </p:grpSpPr>
        <p:sp>
          <p:nvSpPr>
            <p:cNvPr id="5" name="Rounded Rectangle 4"/>
            <p:cNvSpPr/>
            <p:nvPr/>
          </p:nvSpPr>
          <p:spPr>
            <a:xfrm>
              <a:off x="0" y="0"/>
              <a:ext cx="2382384" cy="397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19419" y="19419"/>
              <a:ext cx="2343546" cy="328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defTabSz="755650">
                <a:lnSpc>
                  <a:spcPct val="90000"/>
                </a:lnSpc>
                <a:spcBef>
                  <a:spcPct val="0"/>
                </a:spcBef>
                <a:spcAft>
                  <a:spcPct val="35000"/>
                </a:spcAft>
              </a:pPr>
              <a:r>
                <a:rPr lang="en-US" sz="1600" b="1" kern="1200" dirty="0"/>
                <a:t>Step </a:t>
              </a:r>
              <a:r>
                <a:rPr lang="en-US" sz="1600" b="1" dirty="0"/>
                <a:t>3</a:t>
              </a:r>
              <a:r>
                <a:rPr lang="en-US" sz="1600" b="1" kern="1200" dirty="0"/>
                <a:t> :- </a:t>
              </a:r>
              <a:r>
                <a:rPr lang="en-US" sz="1600" b="1" dirty="0"/>
                <a:t> </a:t>
              </a:r>
              <a:r>
                <a:rPr lang="en-US" sz="1400" dirty="0"/>
                <a:t>Now use hping3 tool and enter the IP Address. Here it will transmit the packets and slow down the site.</a:t>
              </a:r>
              <a:endParaRPr lang="en-US" sz="1400" kern="1200" dirty="0"/>
            </a:p>
          </p:txBody>
        </p:sp>
      </p:gr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4315" y="1676401"/>
            <a:ext cx="8127897" cy="423751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81225" y="990420"/>
            <a:ext cx="8877300" cy="462821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20;p46"/>
          <p:cNvSpPr txBox="1"/>
          <p:nvPr/>
        </p:nvSpPr>
        <p:spPr>
          <a:xfrm>
            <a:off x="960000" y="487680"/>
            <a:ext cx="10272000" cy="731600"/>
          </a:xfrm>
          <a:prstGeom prst="rect">
            <a:avLst/>
          </a:prstGeom>
        </p:spPr>
        <p:txBody>
          <a:bodyPr spcFirstLastPara="1" wrap="square" lIns="121900" tIns="121900" rIns="121900" bIns="121900" anchor="t" anchorCtr="0">
            <a:noAutofit/>
          </a:bodyP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a:t>DOS Attack Preventions</a:t>
            </a:r>
            <a:endParaRPr lang="en-US" dirty="0"/>
          </a:p>
        </p:txBody>
      </p:sp>
      <p:cxnSp>
        <p:nvCxnSpPr>
          <p:cNvPr id="5" name="Google Shape;621;p46"/>
          <p:cNvCxnSpPr>
            <a:stCxn id="10" idx="0"/>
            <a:endCxn id="15" idx="2"/>
          </p:cNvCxnSpPr>
          <p:nvPr/>
        </p:nvCxnSpPr>
        <p:spPr>
          <a:xfrm rot="10800000">
            <a:off x="2013513" y="3531992"/>
            <a:ext cx="0" cy="793600"/>
          </a:xfrm>
          <a:prstGeom prst="straightConnector1">
            <a:avLst/>
          </a:prstGeom>
          <a:noFill/>
          <a:ln w="19050" cap="flat" cmpd="sng">
            <a:solidFill>
              <a:schemeClr val="dk1"/>
            </a:solidFill>
            <a:prstDash val="solid"/>
            <a:round/>
            <a:headEnd type="none" w="med" len="med"/>
            <a:tailEnd type="oval" w="med" len="med"/>
          </a:ln>
        </p:spPr>
      </p:cxnSp>
      <p:cxnSp>
        <p:nvCxnSpPr>
          <p:cNvPr id="6" name="Google Shape;624;p46"/>
          <p:cNvCxnSpPr>
            <a:stCxn id="11" idx="0"/>
            <a:endCxn id="16" idx="2"/>
          </p:cNvCxnSpPr>
          <p:nvPr/>
        </p:nvCxnSpPr>
        <p:spPr>
          <a:xfrm rot="10800000">
            <a:off x="4056035" y="3531992"/>
            <a:ext cx="0" cy="793600"/>
          </a:xfrm>
          <a:prstGeom prst="straightConnector1">
            <a:avLst/>
          </a:prstGeom>
          <a:noFill/>
          <a:ln w="19050" cap="flat" cmpd="sng">
            <a:solidFill>
              <a:schemeClr val="dk1"/>
            </a:solidFill>
            <a:prstDash val="solid"/>
            <a:round/>
            <a:headEnd type="none" w="med" len="med"/>
            <a:tailEnd type="oval" w="med" len="med"/>
          </a:ln>
        </p:spPr>
      </p:cxnSp>
      <p:cxnSp>
        <p:nvCxnSpPr>
          <p:cNvPr id="7" name="Google Shape;627;p46"/>
          <p:cNvCxnSpPr>
            <a:endCxn id="17" idx="2"/>
          </p:cNvCxnSpPr>
          <p:nvPr/>
        </p:nvCxnSpPr>
        <p:spPr>
          <a:xfrm rot="10800000">
            <a:off x="6098555" y="3531992"/>
            <a:ext cx="0" cy="793600"/>
          </a:xfrm>
          <a:prstGeom prst="straightConnector1">
            <a:avLst/>
          </a:prstGeom>
          <a:noFill/>
          <a:ln w="19050" cap="flat" cmpd="sng">
            <a:solidFill>
              <a:schemeClr val="dk1"/>
            </a:solidFill>
            <a:prstDash val="solid"/>
            <a:round/>
            <a:headEnd type="none" w="med" len="med"/>
            <a:tailEnd type="oval" w="med" len="med"/>
          </a:ln>
        </p:spPr>
      </p:cxnSp>
      <p:cxnSp>
        <p:nvCxnSpPr>
          <p:cNvPr id="8" name="Google Shape;630;p46"/>
          <p:cNvCxnSpPr>
            <a:stCxn id="13" idx="0"/>
            <a:endCxn id="18" idx="2"/>
          </p:cNvCxnSpPr>
          <p:nvPr/>
        </p:nvCxnSpPr>
        <p:spPr>
          <a:xfrm rot="10800000">
            <a:off x="8138471" y="3531992"/>
            <a:ext cx="0" cy="793600"/>
          </a:xfrm>
          <a:prstGeom prst="straightConnector1">
            <a:avLst/>
          </a:prstGeom>
          <a:noFill/>
          <a:ln w="19050" cap="flat" cmpd="sng">
            <a:solidFill>
              <a:schemeClr val="dk1"/>
            </a:solidFill>
            <a:prstDash val="solid"/>
            <a:round/>
            <a:headEnd type="none" w="med" len="med"/>
            <a:tailEnd type="oval" w="med" len="med"/>
          </a:ln>
        </p:spPr>
      </p:cxnSp>
      <p:cxnSp>
        <p:nvCxnSpPr>
          <p:cNvPr id="9" name="Google Shape;633;p46"/>
          <p:cNvCxnSpPr>
            <a:stCxn id="14" idx="0"/>
            <a:endCxn id="19" idx="2"/>
          </p:cNvCxnSpPr>
          <p:nvPr/>
        </p:nvCxnSpPr>
        <p:spPr>
          <a:xfrm rot="10800000">
            <a:off x="10178487" y="3531992"/>
            <a:ext cx="0" cy="793600"/>
          </a:xfrm>
          <a:prstGeom prst="straightConnector1">
            <a:avLst/>
          </a:prstGeom>
          <a:noFill/>
          <a:ln w="19050" cap="flat" cmpd="sng">
            <a:solidFill>
              <a:schemeClr val="dk1"/>
            </a:solidFill>
            <a:prstDash val="solid"/>
            <a:round/>
            <a:headEnd type="none" w="med" len="med"/>
            <a:tailEnd type="oval" w="med" len="med"/>
          </a:ln>
        </p:spPr>
      </p:cxnSp>
      <p:sp>
        <p:nvSpPr>
          <p:cNvPr id="10" name="Google Shape;622;p46"/>
          <p:cNvSpPr/>
          <p:nvPr/>
        </p:nvSpPr>
        <p:spPr>
          <a:xfrm>
            <a:off x="1507513" y="4325592"/>
            <a:ext cx="1012000" cy="10120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1" name="Google Shape;625;p46"/>
          <p:cNvSpPr/>
          <p:nvPr/>
        </p:nvSpPr>
        <p:spPr>
          <a:xfrm>
            <a:off x="3550035" y="4325592"/>
            <a:ext cx="1012000" cy="10120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3" name="Google Shape;631;p46"/>
          <p:cNvSpPr/>
          <p:nvPr/>
        </p:nvSpPr>
        <p:spPr>
          <a:xfrm>
            <a:off x="7632471" y="4325592"/>
            <a:ext cx="1012000" cy="10120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14" name="Google Shape;634;p46"/>
          <p:cNvSpPr/>
          <p:nvPr/>
        </p:nvSpPr>
        <p:spPr>
          <a:xfrm>
            <a:off x="9672487" y="4325592"/>
            <a:ext cx="1012000" cy="1012000"/>
          </a:xfrm>
          <a:prstGeom prst="roundRect">
            <a:avLst>
              <a:gd name="adj" fmla="val 50000"/>
            </a:avLst>
          </a:prstGeom>
          <a:solidFill>
            <a:schemeClr val="accent5">
              <a:lumMod val="75000"/>
            </a:schemeClr>
          </a:solidFill>
          <a:ln>
            <a:noFill/>
          </a:ln>
        </p:spPr>
        <p:txBody>
          <a:bodyPr spcFirstLastPara="1" wrap="square" lIns="121900" tIns="121900" rIns="121900" bIns="121900" anchor="ctr" anchorCtr="0">
            <a:noAutofit/>
          </a:bodyPr>
          <a:lstStyle/>
          <a:p>
            <a:endParaRPr sz="2400"/>
          </a:p>
        </p:txBody>
      </p:sp>
      <p:sp>
        <p:nvSpPr>
          <p:cNvPr id="15" name="Google Shape;623;p46"/>
          <p:cNvSpPr txBox="1"/>
          <p:nvPr/>
        </p:nvSpPr>
        <p:spPr>
          <a:xfrm>
            <a:off x="1094513" y="2800588"/>
            <a:ext cx="1838000" cy="731600"/>
          </a:xfrm>
          <a:prstGeom prst="rect">
            <a:avLst/>
          </a:prstGeom>
          <a:noFill/>
          <a:ln w="9525">
            <a:noFill/>
          </a:ln>
        </p:spPr>
        <p:txBody>
          <a:bodyPr spcFirstLastPara="1" wrap="square" lIns="121900" tIns="121900" rIns="121900" bIns="121900" anchor="t" anchorCtr="0">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Tx/>
              <a:buNone/>
            </a:pPr>
            <a:r>
              <a:rPr lang="en-US" sz="1400" b="1"/>
              <a:t>Multi-layered DoS protection</a:t>
            </a:r>
            <a:endParaRPr lang="en-US" sz="1400" b="1"/>
          </a:p>
          <a:p>
            <a:pPr marL="0" indent="0" algn="ctr">
              <a:spcBef>
                <a:spcPts val="0"/>
              </a:spcBef>
              <a:buFontTx/>
              <a:buNone/>
            </a:pPr>
            <a:endParaRPr lang="en-US" dirty="0"/>
          </a:p>
        </p:txBody>
      </p:sp>
      <p:sp>
        <p:nvSpPr>
          <p:cNvPr id="16" name="Google Shape;626;p46"/>
          <p:cNvSpPr txBox="1"/>
          <p:nvPr/>
        </p:nvSpPr>
        <p:spPr>
          <a:xfrm>
            <a:off x="3311689" y="2330837"/>
            <a:ext cx="1653889" cy="997855"/>
          </a:xfrm>
          <a:prstGeom prst="rect">
            <a:avLst/>
          </a:prstGeom>
          <a:noFill/>
          <a:ln w="9525">
            <a:noFill/>
          </a:ln>
        </p:spPr>
        <p:txBody>
          <a:bodyPr spcFirstLastPara="1" wrap="square" lIns="121900" tIns="121900" rIns="121900" bIns="121900" anchor="t" anchorCtr="0">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sz="1400" b="1"/>
              <a:t>Early detection and continuous traffic &amp; packet profiling</a:t>
            </a:r>
            <a:endParaRPr lang="en-US" sz="1400" b="1" dirty="0"/>
          </a:p>
        </p:txBody>
      </p:sp>
      <p:sp>
        <p:nvSpPr>
          <p:cNvPr id="17" name="Google Shape;629;p46"/>
          <p:cNvSpPr txBox="1"/>
          <p:nvPr/>
        </p:nvSpPr>
        <p:spPr>
          <a:xfrm>
            <a:off x="5179455" y="2731943"/>
            <a:ext cx="1838000" cy="731600"/>
          </a:xfrm>
          <a:prstGeom prst="rect">
            <a:avLst/>
          </a:prstGeom>
          <a:noFill/>
          <a:ln w="9525">
            <a:noFill/>
          </a:ln>
        </p:spPr>
        <p:txBody>
          <a:bodyPr spcFirstLastPara="1" wrap="square" lIns="121900" tIns="121900" rIns="121900" bIns="121900" anchor="t" anchorCtr="0">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sz="1400" b="1"/>
              <a:t>Reduce attack surface exposure</a:t>
            </a:r>
            <a:endParaRPr lang="en-US" sz="1400" b="1" dirty="0"/>
          </a:p>
        </p:txBody>
      </p:sp>
      <p:sp>
        <p:nvSpPr>
          <p:cNvPr id="18" name="Google Shape;632;p46"/>
          <p:cNvSpPr txBox="1"/>
          <p:nvPr/>
        </p:nvSpPr>
        <p:spPr>
          <a:xfrm>
            <a:off x="7219471" y="2695484"/>
            <a:ext cx="1838000" cy="731600"/>
          </a:xfrm>
          <a:prstGeom prst="rect">
            <a:avLst/>
          </a:prstGeom>
          <a:noFill/>
          <a:ln w="9525">
            <a:noFill/>
          </a:ln>
        </p:spPr>
        <p:txBody>
          <a:bodyPr spcFirstLastPara="1" wrap="square" lIns="121900" tIns="121900" rIns="121900" bIns="121900" anchor="t" anchorCtr="0">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sz="1400" b="1"/>
              <a:t>Fortify the network architecture</a:t>
            </a:r>
            <a:endParaRPr lang="en-US" sz="1400" b="1" dirty="0"/>
          </a:p>
        </p:txBody>
      </p:sp>
      <p:sp>
        <p:nvSpPr>
          <p:cNvPr id="19" name="Google Shape;635;p46"/>
          <p:cNvSpPr txBox="1"/>
          <p:nvPr/>
        </p:nvSpPr>
        <p:spPr>
          <a:xfrm>
            <a:off x="9259487" y="2800588"/>
            <a:ext cx="1838000" cy="731600"/>
          </a:xfrm>
          <a:prstGeom prst="rect">
            <a:avLst/>
          </a:prstGeom>
          <a:noFill/>
          <a:ln w="9525">
            <a:noFill/>
          </a:ln>
        </p:spPr>
        <p:txBody>
          <a:bodyPr spcFirstLastPara="1" wrap="square" lIns="121900" tIns="121900" rIns="121900" bIns="121900" anchor="t" anchorCtr="0">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Tx/>
              <a:buNone/>
            </a:pPr>
            <a:r>
              <a:rPr lang="en-US" sz="1400" b="1"/>
              <a:t>Understand the Warning Signs</a:t>
            </a:r>
            <a:endParaRPr lang="en-US" sz="1400" b="1" dirty="0"/>
          </a:p>
        </p:txBody>
      </p:sp>
      <p:cxnSp>
        <p:nvCxnSpPr>
          <p:cNvPr id="20" name="Google Shape;641;p46"/>
          <p:cNvCxnSpPr>
            <a:stCxn id="14" idx="1"/>
            <a:endCxn id="13" idx="3"/>
          </p:cNvCxnSpPr>
          <p:nvPr/>
        </p:nvCxnSpPr>
        <p:spPr>
          <a:xfrm rot="10800000">
            <a:off x="8644487" y="4831592"/>
            <a:ext cx="1028000" cy="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642;p46"/>
          <p:cNvCxnSpPr>
            <a:stCxn id="13" idx="1"/>
          </p:cNvCxnSpPr>
          <p:nvPr/>
        </p:nvCxnSpPr>
        <p:spPr>
          <a:xfrm rot="10800000">
            <a:off x="6604471" y="4831592"/>
            <a:ext cx="1028000" cy="0"/>
          </a:xfrm>
          <a:prstGeom prst="straightConnector1">
            <a:avLst/>
          </a:prstGeom>
          <a:noFill/>
          <a:ln w="19050" cap="flat" cmpd="sng">
            <a:solidFill>
              <a:schemeClr val="dk1"/>
            </a:solidFill>
            <a:prstDash val="solid"/>
            <a:round/>
            <a:headEnd type="none" w="med" len="med"/>
            <a:tailEnd type="none" w="med" len="med"/>
          </a:ln>
        </p:spPr>
      </p:cxnSp>
      <p:cxnSp>
        <p:nvCxnSpPr>
          <p:cNvPr id="22" name="Google Shape;643;p46"/>
          <p:cNvCxnSpPr>
            <a:endCxn id="11" idx="3"/>
          </p:cNvCxnSpPr>
          <p:nvPr/>
        </p:nvCxnSpPr>
        <p:spPr>
          <a:xfrm rot="10800000">
            <a:off x="4562155" y="4831592"/>
            <a:ext cx="1030400" cy="0"/>
          </a:xfrm>
          <a:prstGeom prst="straightConnector1">
            <a:avLst/>
          </a:prstGeom>
          <a:noFill/>
          <a:ln w="19050" cap="flat" cmpd="sng">
            <a:solidFill>
              <a:schemeClr val="dk1"/>
            </a:solidFill>
            <a:prstDash val="solid"/>
            <a:round/>
            <a:headEnd type="none" w="med" len="med"/>
            <a:tailEnd type="none" w="med" len="med"/>
          </a:ln>
        </p:spPr>
      </p:cxnSp>
      <p:cxnSp>
        <p:nvCxnSpPr>
          <p:cNvPr id="23" name="Google Shape;644;p46"/>
          <p:cNvCxnSpPr>
            <a:stCxn id="11" idx="1"/>
            <a:endCxn id="10" idx="3"/>
          </p:cNvCxnSpPr>
          <p:nvPr/>
        </p:nvCxnSpPr>
        <p:spPr>
          <a:xfrm rot="10800000">
            <a:off x="2519635" y="4831592"/>
            <a:ext cx="1030400" cy="0"/>
          </a:xfrm>
          <a:prstGeom prst="straightConnector1">
            <a:avLst/>
          </a:prstGeom>
          <a:noFill/>
          <a:ln w="19050" cap="flat" cmpd="sng">
            <a:solidFill>
              <a:schemeClr val="dk1"/>
            </a:solidFill>
            <a:prstDash val="solid"/>
            <a:round/>
            <a:headEnd type="none" w="med" len="med"/>
            <a:tailEnd type="none" w="med" len="med"/>
          </a:ln>
        </p:spPr>
      </p:cxnSp>
      <p:grpSp>
        <p:nvGrpSpPr>
          <p:cNvPr id="24" name="Google Shape;645;p46"/>
          <p:cNvGrpSpPr/>
          <p:nvPr/>
        </p:nvGrpSpPr>
        <p:grpSpPr>
          <a:xfrm>
            <a:off x="1821144" y="4695491"/>
            <a:ext cx="384739" cy="272203"/>
            <a:chOff x="238125" y="4151150"/>
            <a:chExt cx="269400" cy="190600"/>
          </a:xfrm>
          <a:solidFill>
            <a:schemeClr val="bg1"/>
          </a:solidFill>
        </p:grpSpPr>
        <p:sp>
          <p:nvSpPr>
            <p:cNvPr id="25" name="Google Shape;646;p46"/>
            <p:cNvSpPr/>
            <p:nvPr/>
          </p:nvSpPr>
          <p:spPr>
            <a:xfrm>
              <a:off x="297550" y="4186675"/>
              <a:ext cx="18100" cy="21350"/>
            </a:xfrm>
            <a:custGeom>
              <a:avLst/>
              <a:gdLst/>
              <a:ahLst/>
              <a:cxnLst/>
              <a:rect l="l" t="t" r="r" b="b"/>
              <a:pathLst>
                <a:path w="724" h="854" extrusionOk="0">
                  <a:moveTo>
                    <a:pt x="130" y="1"/>
                  </a:moveTo>
                  <a:lnTo>
                    <a:pt x="78" y="27"/>
                  </a:lnTo>
                  <a:lnTo>
                    <a:pt x="26" y="78"/>
                  </a:lnTo>
                  <a:lnTo>
                    <a:pt x="0" y="130"/>
                  </a:lnTo>
                  <a:lnTo>
                    <a:pt x="26" y="208"/>
                  </a:lnTo>
                  <a:lnTo>
                    <a:pt x="52" y="259"/>
                  </a:lnTo>
                  <a:lnTo>
                    <a:pt x="440" y="802"/>
                  </a:lnTo>
                  <a:lnTo>
                    <a:pt x="491" y="828"/>
                  </a:lnTo>
                  <a:lnTo>
                    <a:pt x="569" y="854"/>
                  </a:lnTo>
                  <a:lnTo>
                    <a:pt x="595" y="854"/>
                  </a:lnTo>
                  <a:lnTo>
                    <a:pt x="646" y="828"/>
                  </a:lnTo>
                  <a:lnTo>
                    <a:pt x="698" y="776"/>
                  </a:lnTo>
                  <a:lnTo>
                    <a:pt x="724" y="724"/>
                  </a:lnTo>
                  <a:lnTo>
                    <a:pt x="724" y="673"/>
                  </a:lnTo>
                  <a:lnTo>
                    <a:pt x="698" y="595"/>
                  </a:lnTo>
                  <a:lnTo>
                    <a:pt x="285" y="78"/>
                  </a:lnTo>
                  <a:lnTo>
                    <a:pt x="259" y="27"/>
                  </a:lnTo>
                  <a:lnTo>
                    <a:pt x="181" y="1"/>
                  </a:ln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647;p46"/>
            <p:cNvSpPr/>
            <p:nvPr/>
          </p:nvSpPr>
          <p:spPr>
            <a:xfrm>
              <a:off x="430625" y="4186675"/>
              <a:ext cx="17475" cy="21350"/>
            </a:xfrm>
            <a:custGeom>
              <a:avLst/>
              <a:gdLst/>
              <a:ahLst/>
              <a:cxnLst/>
              <a:rect l="l" t="t" r="r" b="b"/>
              <a:pathLst>
                <a:path w="699" h="854" extrusionOk="0">
                  <a:moveTo>
                    <a:pt x="517" y="1"/>
                  </a:moveTo>
                  <a:lnTo>
                    <a:pt x="440" y="27"/>
                  </a:lnTo>
                  <a:lnTo>
                    <a:pt x="414" y="78"/>
                  </a:lnTo>
                  <a:lnTo>
                    <a:pt x="26" y="595"/>
                  </a:lnTo>
                  <a:lnTo>
                    <a:pt x="1" y="673"/>
                  </a:lnTo>
                  <a:lnTo>
                    <a:pt x="1" y="724"/>
                  </a:lnTo>
                  <a:lnTo>
                    <a:pt x="1" y="776"/>
                  </a:lnTo>
                  <a:lnTo>
                    <a:pt x="52" y="828"/>
                  </a:lnTo>
                  <a:lnTo>
                    <a:pt x="104" y="854"/>
                  </a:lnTo>
                  <a:lnTo>
                    <a:pt x="156" y="854"/>
                  </a:lnTo>
                  <a:lnTo>
                    <a:pt x="207" y="828"/>
                  </a:lnTo>
                  <a:lnTo>
                    <a:pt x="285" y="802"/>
                  </a:lnTo>
                  <a:lnTo>
                    <a:pt x="672" y="259"/>
                  </a:lnTo>
                  <a:lnTo>
                    <a:pt x="698" y="208"/>
                  </a:lnTo>
                  <a:lnTo>
                    <a:pt x="698" y="130"/>
                  </a:lnTo>
                  <a:lnTo>
                    <a:pt x="672" y="78"/>
                  </a:lnTo>
                  <a:lnTo>
                    <a:pt x="621" y="27"/>
                  </a:lnTo>
                  <a:lnTo>
                    <a:pt x="569" y="1"/>
                  </a:ln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648;p46"/>
            <p:cNvSpPr/>
            <p:nvPr/>
          </p:nvSpPr>
          <p:spPr>
            <a:xfrm>
              <a:off x="238125" y="4151150"/>
              <a:ext cx="269400" cy="190600"/>
            </a:xfrm>
            <a:custGeom>
              <a:avLst/>
              <a:gdLst/>
              <a:ahLst/>
              <a:cxnLst/>
              <a:rect l="l" t="t" r="r" b="b"/>
              <a:pathLst>
                <a:path w="10776" h="7624" extrusionOk="0">
                  <a:moveTo>
                    <a:pt x="4367" y="1344"/>
                  </a:moveTo>
                  <a:lnTo>
                    <a:pt x="4961" y="1551"/>
                  </a:lnTo>
                  <a:lnTo>
                    <a:pt x="4961" y="1965"/>
                  </a:lnTo>
                  <a:lnTo>
                    <a:pt x="4367" y="1758"/>
                  </a:lnTo>
                  <a:lnTo>
                    <a:pt x="4367" y="1344"/>
                  </a:lnTo>
                  <a:close/>
                  <a:moveTo>
                    <a:pt x="6409" y="1344"/>
                  </a:moveTo>
                  <a:lnTo>
                    <a:pt x="6409" y="1758"/>
                  </a:lnTo>
                  <a:lnTo>
                    <a:pt x="5840" y="1965"/>
                  </a:lnTo>
                  <a:lnTo>
                    <a:pt x="5840" y="1551"/>
                  </a:lnTo>
                  <a:lnTo>
                    <a:pt x="6409" y="1344"/>
                  </a:lnTo>
                  <a:close/>
                  <a:moveTo>
                    <a:pt x="5401" y="1293"/>
                  </a:moveTo>
                  <a:lnTo>
                    <a:pt x="5427" y="1319"/>
                  </a:lnTo>
                  <a:lnTo>
                    <a:pt x="5478" y="1344"/>
                  </a:lnTo>
                  <a:lnTo>
                    <a:pt x="5504" y="1370"/>
                  </a:lnTo>
                  <a:lnTo>
                    <a:pt x="5504" y="1422"/>
                  </a:lnTo>
                  <a:lnTo>
                    <a:pt x="5504" y="2585"/>
                  </a:lnTo>
                  <a:lnTo>
                    <a:pt x="5530" y="2636"/>
                  </a:lnTo>
                  <a:lnTo>
                    <a:pt x="5556" y="2688"/>
                  </a:lnTo>
                  <a:lnTo>
                    <a:pt x="5608" y="2740"/>
                  </a:lnTo>
                  <a:lnTo>
                    <a:pt x="5943" y="2740"/>
                  </a:lnTo>
                  <a:lnTo>
                    <a:pt x="5995" y="2766"/>
                  </a:lnTo>
                  <a:lnTo>
                    <a:pt x="5995" y="2791"/>
                  </a:lnTo>
                  <a:lnTo>
                    <a:pt x="5995" y="3825"/>
                  </a:lnTo>
                  <a:lnTo>
                    <a:pt x="4781" y="3825"/>
                  </a:lnTo>
                  <a:lnTo>
                    <a:pt x="4781" y="2791"/>
                  </a:lnTo>
                  <a:lnTo>
                    <a:pt x="4781" y="2766"/>
                  </a:lnTo>
                  <a:lnTo>
                    <a:pt x="4832" y="2740"/>
                  </a:lnTo>
                  <a:lnTo>
                    <a:pt x="5168" y="2740"/>
                  </a:lnTo>
                  <a:lnTo>
                    <a:pt x="5220" y="2688"/>
                  </a:lnTo>
                  <a:lnTo>
                    <a:pt x="5246" y="2636"/>
                  </a:lnTo>
                  <a:lnTo>
                    <a:pt x="5272" y="2585"/>
                  </a:lnTo>
                  <a:lnTo>
                    <a:pt x="5272" y="1422"/>
                  </a:lnTo>
                  <a:lnTo>
                    <a:pt x="5272" y="1370"/>
                  </a:lnTo>
                  <a:lnTo>
                    <a:pt x="5297" y="1344"/>
                  </a:lnTo>
                  <a:lnTo>
                    <a:pt x="5349" y="1319"/>
                  </a:lnTo>
                  <a:lnTo>
                    <a:pt x="5401" y="1293"/>
                  </a:lnTo>
                  <a:close/>
                  <a:moveTo>
                    <a:pt x="5995" y="4135"/>
                  </a:moveTo>
                  <a:lnTo>
                    <a:pt x="5995" y="4394"/>
                  </a:lnTo>
                  <a:lnTo>
                    <a:pt x="5995" y="4497"/>
                  </a:lnTo>
                  <a:lnTo>
                    <a:pt x="5943" y="4626"/>
                  </a:lnTo>
                  <a:lnTo>
                    <a:pt x="5892" y="4730"/>
                  </a:lnTo>
                  <a:lnTo>
                    <a:pt x="5814" y="4807"/>
                  </a:lnTo>
                  <a:lnTo>
                    <a:pt x="5737" y="4885"/>
                  </a:lnTo>
                  <a:lnTo>
                    <a:pt x="5633" y="4936"/>
                  </a:lnTo>
                  <a:lnTo>
                    <a:pt x="5504" y="4988"/>
                  </a:lnTo>
                  <a:lnTo>
                    <a:pt x="5272" y="4988"/>
                  </a:lnTo>
                  <a:lnTo>
                    <a:pt x="5142" y="4936"/>
                  </a:lnTo>
                  <a:lnTo>
                    <a:pt x="5039" y="4885"/>
                  </a:lnTo>
                  <a:lnTo>
                    <a:pt x="4961" y="4807"/>
                  </a:lnTo>
                  <a:lnTo>
                    <a:pt x="4884" y="4730"/>
                  </a:lnTo>
                  <a:lnTo>
                    <a:pt x="4832" y="4626"/>
                  </a:lnTo>
                  <a:lnTo>
                    <a:pt x="4781" y="4497"/>
                  </a:lnTo>
                  <a:lnTo>
                    <a:pt x="4781" y="4394"/>
                  </a:lnTo>
                  <a:lnTo>
                    <a:pt x="4781" y="4135"/>
                  </a:lnTo>
                  <a:close/>
                  <a:moveTo>
                    <a:pt x="6460" y="6306"/>
                  </a:moveTo>
                  <a:lnTo>
                    <a:pt x="6460" y="6590"/>
                  </a:lnTo>
                  <a:lnTo>
                    <a:pt x="6460" y="6642"/>
                  </a:lnTo>
                  <a:lnTo>
                    <a:pt x="4315" y="6642"/>
                  </a:lnTo>
                  <a:lnTo>
                    <a:pt x="4315" y="6590"/>
                  </a:lnTo>
                  <a:lnTo>
                    <a:pt x="4315" y="6306"/>
                  </a:lnTo>
                  <a:close/>
                  <a:moveTo>
                    <a:pt x="1008" y="1"/>
                  </a:moveTo>
                  <a:lnTo>
                    <a:pt x="930" y="26"/>
                  </a:lnTo>
                  <a:lnTo>
                    <a:pt x="827" y="78"/>
                  </a:lnTo>
                  <a:lnTo>
                    <a:pt x="775" y="130"/>
                  </a:lnTo>
                  <a:lnTo>
                    <a:pt x="698" y="207"/>
                  </a:lnTo>
                  <a:lnTo>
                    <a:pt x="672" y="285"/>
                  </a:lnTo>
                  <a:lnTo>
                    <a:pt x="646" y="362"/>
                  </a:lnTo>
                  <a:lnTo>
                    <a:pt x="620" y="466"/>
                  </a:lnTo>
                  <a:lnTo>
                    <a:pt x="620" y="5996"/>
                  </a:lnTo>
                  <a:lnTo>
                    <a:pt x="362" y="5996"/>
                  </a:lnTo>
                  <a:lnTo>
                    <a:pt x="233" y="6022"/>
                  </a:lnTo>
                  <a:lnTo>
                    <a:pt x="103" y="6099"/>
                  </a:lnTo>
                  <a:lnTo>
                    <a:pt x="26" y="6202"/>
                  </a:lnTo>
                  <a:lnTo>
                    <a:pt x="0" y="6357"/>
                  </a:lnTo>
                  <a:lnTo>
                    <a:pt x="0" y="6926"/>
                  </a:lnTo>
                  <a:lnTo>
                    <a:pt x="0" y="7081"/>
                  </a:lnTo>
                  <a:lnTo>
                    <a:pt x="52" y="7210"/>
                  </a:lnTo>
                  <a:lnTo>
                    <a:pt x="103" y="7314"/>
                  </a:lnTo>
                  <a:lnTo>
                    <a:pt x="207" y="7417"/>
                  </a:lnTo>
                  <a:lnTo>
                    <a:pt x="284" y="7495"/>
                  </a:lnTo>
                  <a:lnTo>
                    <a:pt x="413" y="7572"/>
                  </a:lnTo>
                  <a:lnTo>
                    <a:pt x="543" y="7598"/>
                  </a:lnTo>
                  <a:lnTo>
                    <a:pt x="672" y="7624"/>
                  </a:lnTo>
                  <a:lnTo>
                    <a:pt x="7856" y="7624"/>
                  </a:lnTo>
                  <a:lnTo>
                    <a:pt x="7907" y="7598"/>
                  </a:lnTo>
                  <a:lnTo>
                    <a:pt x="7959" y="7572"/>
                  </a:lnTo>
                  <a:lnTo>
                    <a:pt x="7985" y="7520"/>
                  </a:lnTo>
                  <a:lnTo>
                    <a:pt x="8011" y="7469"/>
                  </a:lnTo>
                  <a:lnTo>
                    <a:pt x="7985" y="7391"/>
                  </a:lnTo>
                  <a:lnTo>
                    <a:pt x="7959" y="7365"/>
                  </a:lnTo>
                  <a:lnTo>
                    <a:pt x="7907" y="7314"/>
                  </a:lnTo>
                  <a:lnTo>
                    <a:pt x="672" y="7314"/>
                  </a:lnTo>
                  <a:lnTo>
                    <a:pt x="543" y="7288"/>
                  </a:lnTo>
                  <a:lnTo>
                    <a:pt x="413" y="7210"/>
                  </a:lnTo>
                  <a:lnTo>
                    <a:pt x="336" y="7081"/>
                  </a:lnTo>
                  <a:lnTo>
                    <a:pt x="310" y="6926"/>
                  </a:lnTo>
                  <a:lnTo>
                    <a:pt x="310" y="6357"/>
                  </a:lnTo>
                  <a:lnTo>
                    <a:pt x="336" y="6306"/>
                  </a:lnTo>
                  <a:lnTo>
                    <a:pt x="3980" y="6306"/>
                  </a:lnTo>
                  <a:lnTo>
                    <a:pt x="3980" y="6590"/>
                  </a:lnTo>
                  <a:lnTo>
                    <a:pt x="4031" y="6745"/>
                  </a:lnTo>
                  <a:lnTo>
                    <a:pt x="4109" y="6848"/>
                  </a:lnTo>
                  <a:lnTo>
                    <a:pt x="4212" y="6926"/>
                  </a:lnTo>
                  <a:lnTo>
                    <a:pt x="4367" y="6952"/>
                  </a:lnTo>
                  <a:lnTo>
                    <a:pt x="6409" y="6952"/>
                  </a:lnTo>
                  <a:lnTo>
                    <a:pt x="6564" y="6926"/>
                  </a:lnTo>
                  <a:lnTo>
                    <a:pt x="6667" y="6848"/>
                  </a:lnTo>
                  <a:lnTo>
                    <a:pt x="6770" y="6745"/>
                  </a:lnTo>
                  <a:lnTo>
                    <a:pt x="6796" y="6590"/>
                  </a:lnTo>
                  <a:lnTo>
                    <a:pt x="6796" y="6306"/>
                  </a:lnTo>
                  <a:lnTo>
                    <a:pt x="10466" y="6306"/>
                  </a:lnTo>
                  <a:lnTo>
                    <a:pt x="10466" y="6357"/>
                  </a:lnTo>
                  <a:lnTo>
                    <a:pt x="10466" y="6926"/>
                  </a:lnTo>
                  <a:lnTo>
                    <a:pt x="10440" y="7081"/>
                  </a:lnTo>
                  <a:lnTo>
                    <a:pt x="10362" y="7210"/>
                  </a:lnTo>
                  <a:lnTo>
                    <a:pt x="10233" y="7288"/>
                  </a:lnTo>
                  <a:lnTo>
                    <a:pt x="10104" y="7314"/>
                  </a:lnTo>
                  <a:lnTo>
                    <a:pt x="8476" y="7314"/>
                  </a:lnTo>
                  <a:lnTo>
                    <a:pt x="8424" y="7365"/>
                  </a:lnTo>
                  <a:lnTo>
                    <a:pt x="8398" y="7391"/>
                  </a:lnTo>
                  <a:lnTo>
                    <a:pt x="8372" y="7469"/>
                  </a:lnTo>
                  <a:lnTo>
                    <a:pt x="8398" y="7520"/>
                  </a:lnTo>
                  <a:lnTo>
                    <a:pt x="8424" y="7572"/>
                  </a:lnTo>
                  <a:lnTo>
                    <a:pt x="8476" y="7598"/>
                  </a:lnTo>
                  <a:lnTo>
                    <a:pt x="8528" y="7624"/>
                  </a:lnTo>
                  <a:lnTo>
                    <a:pt x="10104" y="7624"/>
                  </a:lnTo>
                  <a:lnTo>
                    <a:pt x="10233" y="7598"/>
                  </a:lnTo>
                  <a:lnTo>
                    <a:pt x="10362" y="7572"/>
                  </a:lnTo>
                  <a:lnTo>
                    <a:pt x="10491" y="7495"/>
                  </a:lnTo>
                  <a:lnTo>
                    <a:pt x="10595" y="7417"/>
                  </a:lnTo>
                  <a:lnTo>
                    <a:pt x="10672" y="7314"/>
                  </a:lnTo>
                  <a:lnTo>
                    <a:pt x="10724" y="7210"/>
                  </a:lnTo>
                  <a:lnTo>
                    <a:pt x="10776" y="7081"/>
                  </a:lnTo>
                  <a:lnTo>
                    <a:pt x="10776" y="6926"/>
                  </a:lnTo>
                  <a:lnTo>
                    <a:pt x="10776" y="6357"/>
                  </a:lnTo>
                  <a:lnTo>
                    <a:pt x="10750" y="6202"/>
                  </a:lnTo>
                  <a:lnTo>
                    <a:pt x="10672" y="6099"/>
                  </a:lnTo>
                  <a:lnTo>
                    <a:pt x="10569" y="6022"/>
                  </a:lnTo>
                  <a:lnTo>
                    <a:pt x="10414" y="5996"/>
                  </a:lnTo>
                  <a:lnTo>
                    <a:pt x="10156" y="5996"/>
                  </a:lnTo>
                  <a:lnTo>
                    <a:pt x="10156" y="466"/>
                  </a:lnTo>
                  <a:lnTo>
                    <a:pt x="10130" y="362"/>
                  </a:lnTo>
                  <a:lnTo>
                    <a:pt x="10104" y="285"/>
                  </a:lnTo>
                  <a:lnTo>
                    <a:pt x="10078" y="207"/>
                  </a:lnTo>
                  <a:lnTo>
                    <a:pt x="10000" y="130"/>
                  </a:lnTo>
                  <a:lnTo>
                    <a:pt x="9949" y="78"/>
                  </a:lnTo>
                  <a:lnTo>
                    <a:pt x="9871" y="26"/>
                  </a:lnTo>
                  <a:lnTo>
                    <a:pt x="9768" y="1"/>
                  </a:lnTo>
                  <a:lnTo>
                    <a:pt x="3540" y="1"/>
                  </a:lnTo>
                  <a:lnTo>
                    <a:pt x="3489" y="26"/>
                  </a:lnTo>
                  <a:lnTo>
                    <a:pt x="3437" y="78"/>
                  </a:lnTo>
                  <a:lnTo>
                    <a:pt x="3437" y="156"/>
                  </a:lnTo>
                  <a:lnTo>
                    <a:pt x="3437" y="207"/>
                  </a:lnTo>
                  <a:lnTo>
                    <a:pt x="3489" y="259"/>
                  </a:lnTo>
                  <a:lnTo>
                    <a:pt x="3540" y="285"/>
                  </a:lnTo>
                  <a:lnTo>
                    <a:pt x="3592" y="311"/>
                  </a:lnTo>
                  <a:lnTo>
                    <a:pt x="9742" y="311"/>
                  </a:lnTo>
                  <a:lnTo>
                    <a:pt x="9794" y="362"/>
                  </a:lnTo>
                  <a:lnTo>
                    <a:pt x="9820" y="414"/>
                  </a:lnTo>
                  <a:lnTo>
                    <a:pt x="9845" y="466"/>
                  </a:lnTo>
                  <a:lnTo>
                    <a:pt x="9845" y="5996"/>
                  </a:lnTo>
                  <a:lnTo>
                    <a:pt x="8347" y="5996"/>
                  </a:lnTo>
                  <a:lnTo>
                    <a:pt x="7804" y="5582"/>
                  </a:lnTo>
                  <a:lnTo>
                    <a:pt x="9148" y="4652"/>
                  </a:lnTo>
                  <a:lnTo>
                    <a:pt x="9199" y="4574"/>
                  </a:lnTo>
                  <a:lnTo>
                    <a:pt x="9251" y="4523"/>
                  </a:lnTo>
                  <a:lnTo>
                    <a:pt x="9251" y="4419"/>
                  </a:lnTo>
                  <a:lnTo>
                    <a:pt x="9251" y="4342"/>
                  </a:lnTo>
                  <a:lnTo>
                    <a:pt x="9199" y="4264"/>
                  </a:lnTo>
                  <a:lnTo>
                    <a:pt x="9148" y="4213"/>
                  </a:lnTo>
                  <a:lnTo>
                    <a:pt x="9070" y="4187"/>
                  </a:lnTo>
                  <a:lnTo>
                    <a:pt x="8993" y="4161"/>
                  </a:lnTo>
                  <a:lnTo>
                    <a:pt x="8140" y="4187"/>
                  </a:lnTo>
                  <a:lnTo>
                    <a:pt x="8088" y="4213"/>
                  </a:lnTo>
                  <a:lnTo>
                    <a:pt x="8037" y="4239"/>
                  </a:lnTo>
                  <a:lnTo>
                    <a:pt x="8011" y="4290"/>
                  </a:lnTo>
                  <a:lnTo>
                    <a:pt x="8011" y="4368"/>
                  </a:lnTo>
                  <a:lnTo>
                    <a:pt x="8011" y="4419"/>
                  </a:lnTo>
                  <a:lnTo>
                    <a:pt x="8062" y="4471"/>
                  </a:lnTo>
                  <a:lnTo>
                    <a:pt x="8114" y="4497"/>
                  </a:lnTo>
                  <a:lnTo>
                    <a:pt x="8166" y="4523"/>
                  </a:lnTo>
                  <a:lnTo>
                    <a:pt x="8812" y="4497"/>
                  </a:lnTo>
                  <a:lnTo>
                    <a:pt x="7442" y="5453"/>
                  </a:lnTo>
                  <a:lnTo>
                    <a:pt x="7391" y="5531"/>
                  </a:lnTo>
                  <a:lnTo>
                    <a:pt x="7365" y="5582"/>
                  </a:lnTo>
                  <a:lnTo>
                    <a:pt x="7391" y="5660"/>
                  </a:lnTo>
                  <a:lnTo>
                    <a:pt x="7442" y="5711"/>
                  </a:lnTo>
                  <a:lnTo>
                    <a:pt x="7804" y="5996"/>
                  </a:lnTo>
                  <a:lnTo>
                    <a:pt x="2972" y="5996"/>
                  </a:lnTo>
                  <a:lnTo>
                    <a:pt x="3333" y="5711"/>
                  </a:lnTo>
                  <a:lnTo>
                    <a:pt x="3385" y="5660"/>
                  </a:lnTo>
                  <a:lnTo>
                    <a:pt x="3411" y="5582"/>
                  </a:lnTo>
                  <a:lnTo>
                    <a:pt x="3385" y="5531"/>
                  </a:lnTo>
                  <a:lnTo>
                    <a:pt x="3333" y="5453"/>
                  </a:lnTo>
                  <a:lnTo>
                    <a:pt x="1964" y="4497"/>
                  </a:lnTo>
                  <a:lnTo>
                    <a:pt x="3876" y="4574"/>
                  </a:lnTo>
                  <a:lnTo>
                    <a:pt x="3928" y="4549"/>
                  </a:lnTo>
                  <a:lnTo>
                    <a:pt x="3980" y="4523"/>
                  </a:lnTo>
                  <a:lnTo>
                    <a:pt x="4031" y="4471"/>
                  </a:lnTo>
                  <a:lnTo>
                    <a:pt x="4031" y="4394"/>
                  </a:lnTo>
                  <a:lnTo>
                    <a:pt x="3928" y="2869"/>
                  </a:lnTo>
                  <a:lnTo>
                    <a:pt x="4470" y="3308"/>
                  </a:lnTo>
                  <a:lnTo>
                    <a:pt x="4470" y="4394"/>
                  </a:lnTo>
                  <a:lnTo>
                    <a:pt x="4470" y="4574"/>
                  </a:lnTo>
                  <a:lnTo>
                    <a:pt x="4522" y="4755"/>
                  </a:lnTo>
                  <a:lnTo>
                    <a:pt x="4626" y="4910"/>
                  </a:lnTo>
                  <a:lnTo>
                    <a:pt x="4729" y="5040"/>
                  </a:lnTo>
                  <a:lnTo>
                    <a:pt x="4858" y="5143"/>
                  </a:lnTo>
                  <a:lnTo>
                    <a:pt x="5039" y="5246"/>
                  </a:lnTo>
                  <a:lnTo>
                    <a:pt x="5194" y="5298"/>
                  </a:lnTo>
                  <a:lnTo>
                    <a:pt x="5401" y="5324"/>
                  </a:lnTo>
                  <a:lnTo>
                    <a:pt x="5582" y="5298"/>
                  </a:lnTo>
                  <a:lnTo>
                    <a:pt x="5763" y="5246"/>
                  </a:lnTo>
                  <a:lnTo>
                    <a:pt x="5918" y="5143"/>
                  </a:lnTo>
                  <a:lnTo>
                    <a:pt x="6047" y="5040"/>
                  </a:lnTo>
                  <a:lnTo>
                    <a:pt x="6150" y="4910"/>
                  </a:lnTo>
                  <a:lnTo>
                    <a:pt x="6254" y="4755"/>
                  </a:lnTo>
                  <a:lnTo>
                    <a:pt x="6305" y="4574"/>
                  </a:lnTo>
                  <a:lnTo>
                    <a:pt x="6331" y="4394"/>
                  </a:lnTo>
                  <a:lnTo>
                    <a:pt x="6331" y="3308"/>
                  </a:lnTo>
                  <a:lnTo>
                    <a:pt x="6848" y="2869"/>
                  </a:lnTo>
                  <a:lnTo>
                    <a:pt x="6848" y="2869"/>
                  </a:lnTo>
                  <a:lnTo>
                    <a:pt x="6745" y="4394"/>
                  </a:lnTo>
                  <a:lnTo>
                    <a:pt x="6745" y="4471"/>
                  </a:lnTo>
                  <a:lnTo>
                    <a:pt x="6796" y="4523"/>
                  </a:lnTo>
                  <a:lnTo>
                    <a:pt x="6848" y="4549"/>
                  </a:lnTo>
                  <a:lnTo>
                    <a:pt x="6900" y="4574"/>
                  </a:lnTo>
                  <a:lnTo>
                    <a:pt x="7468" y="4549"/>
                  </a:lnTo>
                  <a:lnTo>
                    <a:pt x="7546" y="4523"/>
                  </a:lnTo>
                  <a:lnTo>
                    <a:pt x="7597" y="4497"/>
                  </a:lnTo>
                  <a:lnTo>
                    <a:pt x="7623" y="4445"/>
                  </a:lnTo>
                  <a:lnTo>
                    <a:pt x="7623" y="4368"/>
                  </a:lnTo>
                  <a:lnTo>
                    <a:pt x="7623" y="4316"/>
                  </a:lnTo>
                  <a:lnTo>
                    <a:pt x="7571" y="4264"/>
                  </a:lnTo>
                  <a:lnTo>
                    <a:pt x="7520" y="4239"/>
                  </a:lnTo>
                  <a:lnTo>
                    <a:pt x="7080" y="4239"/>
                  </a:lnTo>
                  <a:lnTo>
                    <a:pt x="7158" y="2766"/>
                  </a:lnTo>
                  <a:lnTo>
                    <a:pt x="7158" y="2688"/>
                  </a:lnTo>
                  <a:lnTo>
                    <a:pt x="7132" y="2611"/>
                  </a:lnTo>
                  <a:lnTo>
                    <a:pt x="7080" y="2533"/>
                  </a:lnTo>
                  <a:lnTo>
                    <a:pt x="7029" y="2507"/>
                  </a:lnTo>
                  <a:lnTo>
                    <a:pt x="6951" y="2481"/>
                  </a:lnTo>
                  <a:lnTo>
                    <a:pt x="6874" y="2481"/>
                  </a:lnTo>
                  <a:lnTo>
                    <a:pt x="6796" y="2507"/>
                  </a:lnTo>
                  <a:lnTo>
                    <a:pt x="6745" y="2533"/>
                  </a:lnTo>
                  <a:lnTo>
                    <a:pt x="6331" y="2895"/>
                  </a:lnTo>
                  <a:lnTo>
                    <a:pt x="6331" y="2791"/>
                  </a:lnTo>
                  <a:lnTo>
                    <a:pt x="6279" y="2662"/>
                  </a:lnTo>
                  <a:lnTo>
                    <a:pt x="6202" y="2533"/>
                  </a:lnTo>
                  <a:lnTo>
                    <a:pt x="6098" y="2456"/>
                  </a:lnTo>
                  <a:lnTo>
                    <a:pt x="5943" y="2430"/>
                  </a:lnTo>
                  <a:lnTo>
                    <a:pt x="5840" y="2430"/>
                  </a:lnTo>
                  <a:lnTo>
                    <a:pt x="5840" y="2300"/>
                  </a:lnTo>
                  <a:lnTo>
                    <a:pt x="6564" y="2042"/>
                  </a:lnTo>
                  <a:lnTo>
                    <a:pt x="6641" y="1990"/>
                  </a:lnTo>
                  <a:lnTo>
                    <a:pt x="6693" y="1939"/>
                  </a:lnTo>
                  <a:lnTo>
                    <a:pt x="6719" y="1861"/>
                  </a:lnTo>
                  <a:lnTo>
                    <a:pt x="6745" y="1784"/>
                  </a:lnTo>
                  <a:lnTo>
                    <a:pt x="6745" y="1215"/>
                  </a:lnTo>
                  <a:lnTo>
                    <a:pt x="6719" y="1112"/>
                  </a:lnTo>
                  <a:lnTo>
                    <a:pt x="6641" y="1034"/>
                  </a:lnTo>
                  <a:lnTo>
                    <a:pt x="6538" y="1008"/>
                  </a:lnTo>
                  <a:lnTo>
                    <a:pt x="6434" y="1008"/>
                  </a:lnTo>
                  <a:lnTo>
                    <a:pt x="5788" y="1241"/>
                  </a:lnTo>
                  <a:lnTo>
                    <a:pt x="5711" y="1138"/>
                  </a:lnTo>
                  <a:lnTo>
                    <a:pt x="5633" y="1060"/>
                  </a:lnTo>
                  <a:lnTo>
                    <a:pt x="5530" y="1008"/>
                  </a:lnTo>
                  <a:lnTo>
                    <a:pt x="5401" y="983"/>
                  </a:lnTo>
                  <a:lnTo>
                    <a:pt x="5272" y="1008"/>
                  </a:lnTo>
                  <a:lnTo>
                    <a:pt x="5142" y="1060"/>
                  </a:lnTo>
                  <a:lnTo>
                    <a:pt x="5065" y="1138"/>
                  </a:lnTo>
                  <a:lnTo>
                    <a:pt x="4987" y="1241"/>
                  </a:lnTo>
                  <a:lnTo>
                    <a:pt x="4341" y="1008"/>
                  </a:lnTo>
                  <a:lnTo>
                    <a:pt x="4238" y="1008"/>
                  </a:lnTo>
                  <a:lnTo>
                    <a:pt x="4135" y="1034"/>
                  </a:lnTo>
                  <a:lnTo>
                    <a:pt x="4057" y="1112"/>
                  </a:lnTo>
                  <a:lnTo>
                    <a:pt x="4031" y="1215"/>
                  </a:lnTo>
                  <a:lnTo>
                    <a:pt x="4031" y="1784"/>
                  </a:lnTo>
                  <a:lnTo>
                    <a:pt x="4057" y="1861"/>
                  </a:lnTo>
                  <a:lnTo>
                    <a:pt x="4083" y="1939"/>
                  </a:lnTo>
                  <a:lnTo>
                    <a:pt x="4135" y="1990"/>
                  </a:lnTo>
                  <a:lnTo>
                    <a:pt x="4212" y="2042"/>
                  </a:lnTo>
                  <a:lnTo>
                    <a:pt x="4961" y="2300"/>
                  </a:lnTo>
                  <a:lnTo>
                    <a:pt x="4961" y="2430"/>
                  </a:lnTo>
                  <a:lnTo>
                    <a:pt x="4832" y="2430"/>
                  </a:lnTo>
                  <a:lnTo>
                    <a:pt x="4677" y="2456"/>
                  </a:lnTo>
                  <a:lnTo>
                    <a:pt x="4574" y="2533"/>
                  </a:lnTo>
                  <a:lnTo>
                    <a:pt x="4496" y="2662"/>
                  </a:lnTo>
                  <a:lnTo>
                    <a:pt x="4470" y="2791"/>
                  </a:lnTo>
                  <a:lnTo>
                    <a:pt x="4470" y="2895"/>
                  </a:lnTo>
                  <a:lnTo>
                    <a:pt x="4057" y="2533"/>
                  </a:lnTo>
                  <a:lnTo>
                    <a:pt x="3980" y="2507"/>
                  </a:lnTo>
                  <a:lnTo>
                    <a:pt x="3902" y="2481"/>
                  </a:lnTo>
                  <a:lnTo>
                    <a:pt x="3824" y="2481"/>
                  </a:lnTo>
                  <a:lnTo>
                    <a:pt x="3747" y="2507"/>
                  </a:lnTo>
                  <a:lnTo>
                    <a:pt x="3695" y="2533"/>
                  </a:lnTo>
                  <a:lnTo>
                    <a:pt x="3644" y="2611"/>
                  </a:lnTo>
                  <a:lnTo>
                    <a:pt x="3618" y="2688"/>
                  </a:lnTo>
                  <a:lnTo>
                    <a:pt x="3618" y="2766"/>
                  </a:lnTo>
                  <a:lnTo>
                    <a:pt x="3695" y="4239"/>
                  </a:lnTo>
                  <a:lnTo>
                    <a:pt x="1809" y="4161"/>
                  </a:lnTo>
                  <a:lnTo>
                    <a:pt x="1706" y="4187"/>
                  </a:lnTo>
                  <a:lnTo>
                    <a:pt x="1628" y="4213"/>
                  </a:lnTo>
                  <a:lnTo>
                    <a:pt x="1576" y="4264"/>
                  </a:lnTo>
                  <a:lnTo>
                    <a:pt x="1550" y="4342"/>
                  </a:lnTo>
                  <a:lnTo>
                    <a:pt x="1525" y="4419"/>
                  </a:lnTo>
                  <a:lnTo>
                    <a:pt x="1525" y="4523"/>
                  </a:lnTo>
                  <a:lnTo>
                    <a:pt x="1576" y="4574"/>
                  </a:lnTo>
                  <a:lnTo>
                    <a:pt x="1628" y="4652"/>
                  </a:lnTo>
                  <a:lnTo>
                    <a:pt x="2972" y="5582"/>
                  </a:lnTo>
                  <a:lnTo>
                    <a:pt x="2429" y="5996"/>
                  </a:lnTo>
                  <a:lnTo>
                    <a:pt x="956" y="5996"/>
                  </a:lnTo>
                  <a:lnTo>
                    <a:pt x="956" y="466"/>
                  </a:lnTo>
                  <a:lnTo>
                    <a:pt x="956" y="414"/>
                  </a:lnTo>
                  <a:lnTo>
                    <a:pt x="982" y="362"/>
                  </a:lnTo>
                  <a:lnTo>
                    <a:pt x="1034" y="311"/>
                  </a:lnTo>
                  <a:lnTo>
                    <a:pt x="2894" y="311"/>
                  </a:lnTo>
                  <a:lnTo>
                    <a:pt x="2972" y="285"/>
                  </a:lnTo>
                  <a:lnTo>
                    <a:pt x="3023" y="259"/>
                  </a:lnTo>
                  <a:lnTo>
                    <a:pt x="3049" y="207"/>
                  </a:lnTo>
                  <a:lnTo>
                    <a:pt x="3049" y="156"/>
                  </a:lnTo>
                  <a:lnTo>
                    <a:pt x="3049" y="78"/>
                  </a:lnTo>
                  <a:lnTo>
                    <a:pt x="3023" y="26"/>
                  </a:lnTo>
                  <a:lnTo>
                    <a:pt x="2972"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28" name="Google Shape;649;p46"/>
          <p:cNvGrpSpPr/>
          <p:nvPr/>
        </p:nvGrpSpPr>
        <p:grpSpPr>
          <a:xfrm>
            <a:off x="3871209" y="4577848"/>
            <a:ext cx="347857" cy="384739"/>
            <a:chOff x="1014625" y="4111750"/>
            <a:chExt cx="243575" cy="269400"/>
          </a:xfrm>
          <a:solidFill>
            <a:schemeClr val="tx2">
              <a:lumMod val="95000"/>
              <a:lumOff val="5000"/>
            </a:schemeClr>
          </a:solidFill>
        </p:grpSpPr>
        <p:sp>
          <p:nvSpPr>
            <p:cNvPr id="29" name="Google Shape;650;p46"/>
            <p:cNvSpPr/>
            <p:nvPr/>
          </p:nvSpPr>
          <p:spPr>
            <a:xfrm>
              <a:off x="1132850" y="4131125"/>
              <a:ext cx="7775" cy="7775"/>
            </a:xfrm>
            <a:custGeom>
              <a:avLst/>
              <a:gdLst/>
              <a:ahLst/>
              <a:cxnLst/>
              <a:rect l="l" t="t" r="r" b="b"/>
              <a:pathLst>
                <a:path w="311" h="311" extrusionOk="0">
                  <a:moveTo>
                    <a:pt x="78" y="1"/>
                  </a:moveTo>
                  <a:lnTo>
                    <a:pt x="52" y="26"/>
                  </a:lnTo>
                  <a:lnTo>
                    <a:pt x="1" y="78"/>
                  </a:lnTo>
                  <a:lnTo>
                    <a:pt x="1" y="156"/>
                  </a:lnTo>
                  <a:lnTo>
                    <a:pt x="1" y="207"/>
                  </a:lnTo>
                  <a:lnTo>
                    <a:pt x="52" y="259"/>
                  </a:lnTo>
                  <a:lnTo>
                    <a:pt x="78" y="285"/>
                  </a:lnTo>
                  <a:lnTo>
                    <a:pt x="156" y="311"/>
                  </a:lnTo>
                  <a:lnTo>
                    <a:pt x="208" y="285"/>
                  </a:lnTo>
                  <a:lnTo>
                    <a:pt x="259" y="259"/>
                  </a:lnTo>
                  <a:lnTo>
                    <a:pt x="311" y="207"/>
                  </a:lnTo>
                  <a:lnTo>
                    <a:pt x="311" y="156"/>
                  </a:lnTo>
                  <a:lnTo>
                    <a:pt x="311" y="78"/>
                  </a:lnTo>
                  <a:lnTo>
                    <a:pt x="259" y="26"/>
                  </a:lnTo>
                  <a:lnTo>
                    <a:pt x="208" y="1"/>
                  </a:ln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651;p46"/>
            <p:cNvSpPr/>
            <p:nvPr/>
          </p:nvSpPr>
          <p:spPr>
            <a:xfrm>
              <a:off x="1101200" y="4357875"/>
              <a:ext cx="70450" cy="7775"/>
            </a:xfrm>
            <a:custGeom>
              <a:avLst/>
              <a:gdLst/>
              <a:ahLst/>
              <a:cxnLst/>
              <a:rect l="l" t="t" r="r" b="b"/>
              <a:pathLst>
                <a:path w="2818" h="311" extrusionOk="0">
                  <a:moveTo>
                    <a:pt x="156" y="1"/>
                  </a:moveTo>
                  <a:lnTo>
                    <a:pt x="104" y="27"/>
                  </a:lnTo>
                  <a:lnTo>
                    <a:pt x="52" y="52"/>
                  </a:lnTo>
                  <a:lnTo>
                    <a:pt x="26" y="104"/>
                  </a:lnTo>
                  <a:lnTo>
                    <a:pt x="1" y="156"/>
                  </a:lnTo>
                  <a:lnTo>
                    <a:pt x="26" y="233"/>
                  </a:lnTo>
                  <a:lnTo>
                    <a:pt x="52" y="259"/>
                  </a:lnTo>
                  <a:lnTo>
                    <a:pt x="104" y="311"/>
                  </a:lnTo>
                  <a:lnTo>
                    <a:pt x="2740" y="311"/>
                  </a:lnTo>
                  <a:lnTo>
                    <a:pt x="2791" y="259"/>
                  </a:lnTo>
                  <a:lnTo>
                    <a:pt x="2817" y="233"/>
                  </a:lnTo>
                  <a:lnTo>
                    <a:pt x="2817" y="156"/>
                  </a:lnTo>
                  <a:lnTo>
                    <a:pt x="2817" y="104"/>
                  </a:lnTo>
                  <a:lnTo>
                    <a:pt x="2791" y="52"/>
                  </a:lnTo>
                  <a:lnTo>
                    <a:pt x="2740" y="27"/>
                  </a:lnTo>
                  <a:lnTo>
                    <a:pt x="2662" y="1"/>
                  </a:ln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652;p46"/>
            <p:cNvSpPr/>
            <p:nvPr/>
          </p:nvSpPr>
          <p:spPr>
            <a:xfrm>
              <a:off x="1110250" y="4196375"/>
              <a:ext cx="53000" cy="52350"/>
            </a:xfrm>
            <a:custGeom>
              <a:avLst/>
              <a:gdLst/>
              <a:ahLst/>
              <a:cxnLst/>
              <a:rect l="l" t="t" r="r" b="b"/>
              <a:pathLst>
                <a:path w="2120" h="2094" extrusionOk="0">
                  <a:moveTo>
                    <a:pt x="1060" y="311"/>
                  </a:moveTo>
                  <a:lnTo>
                    <a:pt x="1215" y="336"/>
                  </a:lnTo>
                  <a:lnTo>
                    <a:pt x="1344" y="362"/>
                  </a:lnTo>
                  <a:lnTo>
                    <a:pt x="1473" y="440"/>
                  </a:lnTo>
                  <a:lnTo>
                    <a:pt x="1577" y="517"/>
                  </a:lnTo>
                  <a:lnTo>
                    <a:pt x="1654" y="647"/>
                  </a:lnTo>
                  <a:lnTo>
                    <a:pt x="1732" y="750"/>
                  </a:lnTo>
                  <a:lnTo>
                    <a:pt x="1783" y="905"/>
                  </a:lnTo>
                  <a:lnTo>
                    <a:pt x="1783" y="1034"/>
                  </a:lnTo>
                  <a:lnTo>
                    <a:pt x="1783" y="1189"/>
                  </a:lnTo>
                  <a:lnTo>
                    <a:pt x="1732" y="1318"/>
                  </a:lnTo>
                  <a:lnTo>
                    <a:pt x="1654" y="1448"/>
                  </a:lnTo>
                  <a:lnTo>
                    <a:pt x="1577" y="1551"/>
                  </a:lnTo>
                  <a:lnTo>
                    <a:pt x="1473" y="1654"/>
                  </a:lnTo>
                  <a:lnTo>
                    <a:pt x="1344" y="1732"/>
                  </a:lnTo>
                  <a:lnTo>
                    <a:pt x="1215" y="1758"/>
                  </a:lnTo>
                  <a:lnTo>
                    <a:pt x="1060" y="1784"/>
                  </a:lnTo>
                  <a:lnTo>
                    <a:pt x="905" y="1758"/>
                  </a:lnTo>
                  <a:lnTo>
                    <a:pt x="776" y="1732"/>
                  </a:lnTo>
                  <a:lnTo>
                    <a:pt x="646" y="1654"/>
                  </a:lnTo>
                  <a:lnTo>
                    <a:pt x="543" y="1551"/>
                  </a:lnTo>
                  <a:lnTo>
                    <a:pt x="440" y="1448"/>
                  </a:lnTo>
                  <a:lnTo>
                    <a:pt x="388" y="1318"/>
                  </a:lnTo>
                  <a:lnTo>
                    <a:pt x="336" y="1189"/>
                  </a:lnTo>
                  <a:lnTo>
                    <a:pt x="310" y="1034"/>
                  </a:lnTo>
                  <a:lnTo>
                    <a:pt x="336" y="905"/>
                  </a:lnTo>
                  <a:lnTo>
                    <a:pt x="388" y="750"/>
                  </a:lnTo>
                  <a:lnTo>
                    <a:pt x="440" y="647"/>
                  </a:lnTo>
                  <a:lnTo>
                    <a:pt x="543" y="517"/>
                  </a:lnTo>
                  <a:lnTo>
                    <a:pt x="646" y="440"/>
                  </a:lnTo>
                  <a:lnTo>
                    <a:pt x="776" y="362"/>
                  </a:lnTo>
                  <a:lnTo>
                    <a:pt x="905" y="336"/>
                  </a:lnTo>
                  <a:lnTo>
                    <a:pt x="1060" y="311"/>
                  </a:lnTo>
                  <a:close/>
                  <a:moveTo>
                    <a:pt x="1060" y="0"/>
                  </a:moveTo>
                  <a:lnTo>
                    <a:pt x="853" y="26"/>
                  </a:lnTo>
                  <a:lnTo>
                    <a:pt x="646" y="78"/>
                  </a:lnTo>
                  <a:lnTo>
                    <a:pt x="466" y="181"/>
                  </a:lnTo>
                  <a:lnTo>
                    <a:pt x="310" y="311"/>
                  </a:lnTo>
                  <a:lnTo>
                    <a:pt x="181" y="466"/>
                  </a:lnTo>
                  <a:lnTo>
                    <a:pt x="78" y="647"/>
                  </a:lnTo>
                  <a:lnTo>
                    <a:pt x="26" y="827"/>
                  </a:lnTo>
                  <a:lnTo>
                    <a:pt x="0" y="1034"/>
                  </a:lnTo>
                  <a:lnTo>
                    <a:pt x="26" y="1267"/>
                  </a:lnTo>
                  <a:lnTo>
                    <a:pt x="78" y="1448"/>
                  </a:lnTo>
                  <a:lnTo>
                    <a:pt x="181" y="1628"/>
                  </a:lnTo>
                  <a:lnTo>
                    <a:pt x="310" y="1784"/>
                  </a:lnTo>
                  <a:lnTo>
                    <a:pt x="466" y="1913"/>
                  </a:lnTo>
                  <a:lnTo>
                    <a:pt x="646" y="2016"/>
                  </a:lnTo>
                  <a:lnTo>
                    <a:pt x="853" y="2068"/>
                  </a:lnTo>
                  <a:lnTo>
                    <a:pt x="1060" y="2094"/>
                  </a:lnTo>
                  <a:lnTo>
                    <a:pt x="1267" y="2068"/>
                  </a:lnTo>
                  <a:lnTo>
                    <a:pt x="1473" y="2016"/>
                  </a:lnTo>
                  <a:lnTo>
                    <a:pt x="1654" y="1913"/>
                  </a:lnTo>
                  <a:lnTo>
                    <a:pt x="1809" y="1784"/>
                  </a:lnTo>
                  <a:lnTo>
                    <a:pt x="1938" y="1628"/>
                  </a:lnTo>
                  <a:lnTo>
                    <a:pt x="2016" y="1448"/>
                  </a:lnTo>
                  <a:lnTo>
                    <a:pt x="2094" y="1267"/>
                  </a:lnTo>
                  <a:lnTo>
                    <a:pt x="2119" y="1034"/>
                  </a:lnTo>
                  <a:lnTo>
                    <a:pt x="2094" y="827"/>
                  </a:lnTo>
                  <a:lnTo>
                    <a:pt x="2016" y="647"/>
                  </a:lnTo>
                  <a:lnTo>
                    <a:pt x="1938" y="466"/>
                  </a:lnTo>
                  <a:lnTo>
                    <a:pt x="1809" y="311"/>
                  </a:lnTo>
                  <a:lnTo>
                    <a:pt x="1654" y="181"/>
                  </a:lnTo>
                  <a:lnTo>
                    <a:pt x="1473" y="78"/>
                  </a:lnTo>
                  <a:lnTo>
                    <a:pt x="1267" y="26"/>
                  </a:lnTo>
                  <a:lnTo>
                    <a:pt x="1060" y="0"/>
                  </a:ln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653;p46"/>
            <p:cNvSpPr/>
            <p:nvPr/>
          </p:nvSpPr>
          <p:spPr>
            <a:xfrm>
              <a:off x="1079875" y="4165375"/>
              <a:ext cx="114375" cy="114350"/>
            </a:xfrm>
            <a:custGeom>
              <a:avLst/>
              <a:gdLst/>
              <a:ahLst/>
              <a:cxnLst/>
              <a:rect l="l" t="t" r="r" b="b"/>
              <a:pathLst>
                <a:path w="4575" h="4574" extrusionOk="0">
                  <a:moveTo>
                    <a:pt x="2068" y="0"/>
                  </a:moveTo>
                  <a:lnTo>
                    <a:pt x="1836" y="26"/>
                  </a:lnTo>
                  <a:lnTo>
                    <a:pt x="1655" y="78"/>
                  </a:lnTo>
                  <a:lnTo>
                    <a:pt x="1448" y="155"/>
                  </a:lnTo>
                  <a:lnTo>
                    <a:pt x="1267" y="233"/>
                  </a:lnTo>
                  <a:lnTo>
                    <a:pt x="1086" y="336"/>
                  </a:lnTo>
                  <a:lnTo>
                    <a:pt x="905" y="439"/>
                  </a:lnTo>
                  <a:lnTo>
                    <a:pt x="750" y="569"/>
                  </a:lnTo>
                  <a:lnTo>
                    <a:pt x="621" y="698"/>
                  </a:lnTo>
                  <a:lnTo>
                    <a:pt x="466" y="853"/>
                  </a:lnTo>
                  <a:lnTo>
                    <a:pt x="363" y="1034"/>
                  </a:lnTo>
                  <a:lnTo>
                    <a:pt x="259" y="1215"/>
                  </a:lnTo>
                  <a:lnTo>
                    <a:pt x="156" y="1396"/>
                  </a:lnTo>
                  <a:lnTo>
                    <a:pt x="78" y="1576"/>
                  </a:lnTo>
                  <a:lnTo>
                    <a:pt x="27" y="1783"/>
                  </a:lnTo>
                  <a:lnTo>
                    <a:pt x="1" y="1990"/>
                  </a:lnTo>
                  <a:lnTo>
                    <a:pt x="1" y="2067"/>
                  </a:lnTo>
                  <a:lnTo>
                    <a:pt x="27" y="2119"/>
                  </a:lnTo>
                  <a:lnTo>
                    <a:pt x="78" y="2145"/>
                  </a:lnTo>
                  <a:lnTo>
                    <a:pt x="130" y="2171"/>
                  </a:lnTo>
                  <a:lnTo>
                    <a:pt x="208" y="2171"/>
                  </a:lnTo>
                  <a:lnTo>
                    <a:pt x="259" y="2145"/>
                  </a:lnTo>
                  <a:lnTo>
                    <a:pt x="285" y="2093"/>
                  </a:lnTo>
                  <a:lnTo>
                    <a:pt x="311" y="2042"/>
                  </a:lnTo>
                  <a:lnTo>
                    <a:pt x="337" y="1861"/>
                  </a:lnTo>
                  <a:lnTo>
                    <a:pt x="388" y="1680"/>
                  </a:lnTo>
                  <a:lnTo>
                    <a:pt x="440" y="1525"/>
                  </a:lnTo>
                  <a:lnTo>
                    <a:pt x="518" y="1344"/>
                  </a:lnTo>
                  <a:lnTo>
                    <a:pt x="621" y="1189"/>
                  </a:lnTo>
                  <a:lnTo>
                    <a:pt x="724" y="1060"/>
                  </a:lnTo>
                  <a:lnTo>
                    <a:pt x="957" y="801"/>
                  </a:lnTo>
                  <a:lnTo>
                    <a:pt x="1112" y="698"/>
                  </a:lnTo>
                  <a:lnTo>
                    <a:pt x="1241" y="594"/>
                  </a:lnTo>
                  <a:lnTo>
                    <a:pt x="1396" y="517"/>
                  </a:lnTo>
                  <a:lnTo>
                    <a:pt x="1551" y="439"/>
                  </a:lnTo>
                  <a:lnTo>
                    <a:pt x="1732" y="388"/>
                  </a:lnTo>
                  <a:lnTo>
                    <a:pt x="1913" y="336"/>
                  </a:lnTo>
                  <a:lnTo>
                    <a:pt x="2094" y="310"/>
                  </a:lnTo>
                  <a:lnTo>
                    <a:pt x="2482" y="310"/>
                  </a:lnTo>
                  <a:lnTo>
                    <a:pt x="2662" y="336"/>
                  </a:lnTo>
                  <a:lnTo>
                    <a:pt x="2869" y="388"/>
                  </a:lnTo>
                  <a:lnTo>
                    <a:pt x="3050" y="465"/>
                  </a:lnTo>
                  <a:lnTo>
                    <a:pt x="3205" y="543"/>
                  </a:lnTo>
                  <a:lnTo>
                    <a:pt x="3386" y="646"/>
                  </a:lnTo>
                  <a:lnTo>
                    <a:pt x="3515" y="750"/>
                  </a:lnTo>
                  <a:lnTo>
                    <a:pt x="3670" y="879"/>
                  </a:lnTo>
                  <a:lnTo>
                    <a:pt x="3799" y="1034"/>
                  </a:lnTo>
                  <a:lnTo>
                    <a:pt x="3903" y="1189"/>
                  </a:lnTo>
                  <a:lnTo>
                    <a:pt x="4006" y="1344"/>
                  </a:lnTo>
                  <a:lnTo>
                    <a:pt x="4084" y="1525"/>
                  </a:lnTo>
                  <a:lnTo>
                    <a:pt x="4161" y="1706"/>
                  </a:lnTo>
                  <a:lnTo>
                    <a:pt x="4213" y="1887"/>
                  </a:lnTo>
                  <a:lnTo>
                    <a:pt x="4239" y="2093"/>
                  </a:lnTo>
                  <a:lnTo>
                    <a:pt x="4239" y="2274"/>
                  </a:lnTo>
                  <a:lnTo>
                    <a:pt x="4239" y="2481"/>
                  </a:lnTo>
                  <a:lnTo>
                    <a:pt x="4213" y="2688"/>
                  </a:lnTo>
                  <a:lnTo>
                    <a:pt x="4161" y="2868"/>
                  </a:lnTo>
                  <a:lnTo>
                    <a:pt x="4084" y="3049"/>
                  </a:lnTo>
                  <a:lnTo>
                    <a:pt x="4006" y="3230"/>
                  </a:lnTo>
                  <a:lnTo>
                    <a:pt x="3903" y="3385"/>
                  </a:lnTo>
                  <a:lnTo>
                    <a:pt x="3799" y="3540"/>
                  </a:lnTo>
                  <a:lnTo>
                    <a:pt x="3670" y="3670"/>
                  </a:lnTo>
                  <a:lnTo>
                    <a:pt x="3515" y="3799"/>
                  </a:lnTo>
                  <a:lnTo>
                    <a:pt x="3386" y="3928"/>
                  </a:lnTo>
                  <a:lnTo>
                    <a:pt x="3205" y="4031"/>
                  </a:lnTo>
                  <a:lnTo>
                    <a:pt x="3050" y="4109"/>
                  </a:lnTo>
                  <a:lnTo>
                    <a:pt x="2869" y="4161"/>
                  </a:lnTo>
                  <a:lnTo>
                    <a:pt x="2662" y="4212"/>
                  </a:lnTo>
                  <a:lnTo>
                    <a:pt x="2482" y="4238"/>
                  </a:lnTo>
                  <a:lnTo>
                    <a:pt x="2275" y="4264"/>
                  </a:lnTo>
                  <a:lnTo>
                    <a:pt x="1939" y="4238"/>
                  </a:lnTo>
                  <a:lnTo>
                    <a:pt x="1603" y="4135"/>
                  </a:lnTo>
                  <a:lnTo>
                    <a:pt x="1293" y="4005"/>
                  </a:lnTo>
                  <a:lnTo>
                    <a:pt x="1034" y="3825"/>
                  </a:lnTo>
                  <a:lnTo>
                    <a:pt x="776" y="3592"/>
                  </a:lnTo>
                  <a:lnTo>
                    <a:pt x="595" y="3308"/>
                  </a:lnTo>
                  <a:lnTo>
                    <a:pt x="440" y="3024"/>
                  </a:lnTo>
                  <a:lnTo>
                    <a:pt x="337" y="2688"/>
                  </a:lnTo>
                  <a:lnTo>
                    <a:pt x="311" y="2636"/>
                  </a:lnTo>
                  <a:lnTo>
                    <a:pt x="259" y="2584"/>
                  </a:lnTo>
                  <a:lnTo>
                    <a:pt x="208" y="2558"/>
                  </a:lnTo>
                  <a:lnTo>
                    <a:pt x="156" y="2558"/>
                  </a:lnTo>
                  <a:lnTo>
                    <a:pt x="104" y="2584"/>
                  </a:lnTo>
                  <a:lnTo>
                    <a:pt x="53" y="2636"/>
                  </a:lnTo>
                  <a:lnTo>
                    <a:pt x="27" y="2688"/>
                  </a:lnTo>
                  <a:lnTo>
                    <a:pt x="27" y="2739"/>
                  </a:lnTo>
                  <a:lnTo>
                    <a:pt x="78" y="2946"/>
                  </a:lnTo>
                  <a:lnTo>
                    <a:pt x="130" y="3127"/>
                  </a:lnTo>
                  <a:lnTo>
                    <a:pt x="233" y="3308"/>
                  </a:lnTo>
                  <a:lnTo>
                    <a:pt x="311" y="3489"/>
                  </a:lnTo>
                  <a:lnTo>
                    <a:pt x="414" y="3644"/>
                  </a:lnTo>
                  <a:lnTo>
                    <a:pt x="544" y="3799"/>
                  </a:lnTo>
                  <a:lnTo>
                    <a:pt x="673" y="3928"/>
                  </a:lnTo>
                  <a:lnTo>
                    <a:pt x="828" y="4057"/>
                  </a:lnTo>
                  <a:lnTo>
                    <a:pt x="983" y="4186"/>
                  </a:lnTo>
                  <a:lnTo>
                    <a:pt x="1138" y="4264"/>
                  </a:lnTo>
                  <a:lnTo>
                    <a:pt x="1319" y="4367"/>
                  </a:lnTo>
                  <a:lnTo>
                    <a:pt x="1500" y="4445"/>
                  </a:lnTo>
                  <a:lnTo>
                    <a:pt x="1681" y="4496"/>
                  </a:lnTo>
                  <a:lnTo>
                    <a:pt x="1861" y="4548"/>
                  </a:lnTo>
                  <a:lnTo>
                    <a:pt x="2068" y="4574"/>
                  </a:lnTo>
                  <a:lnTo>
                    <a:pt x="2507" y="4574"/>
                  </a:lnTo>
                  <a:lnTo>
                    <a:pt x="2740" y="4522"/>
                  </a:lnTo>
                  <a:lnTo>
                    <a:pt x="2947" y="4471"/>
                  </a:lnTo>
                  <a:lnTo>
                    <a:pt x="3153" y="4393"/>
                  </a:lnTo>
                  <a:lnTo>
                    <a:pt x="3360" y="4290"/>
                  </a:lnTo>
                  <a:lnTo>
                    <a:pt x="3541" y="4186"/>
                  </a:lnTo>
                  <a:lnTo>
                    <a:pt x="3722" y="4057"/>
                  </a:lnTo>
                  <a:lnTo>
                    <a:pt x="3903" y="3902"/>
                  </a:lnTo>
                  <a:lnTo>
                    <a:pt x="4032" y="3747"/>
                  </a:lnTo>
                  <a:lnTo>
                    <a:pt x="4161" y="3566"/>
                  </a:lnTo>
                  <a:lnTo>
                    <a:pt x="4290" y="3385"/>
                  </a:lnTo>
                  <a:lnTo>
                    <a:pt x="4394" y="3179"/>
                  </a:lnTo>
                  <a:lnTo>
                    <a:pt x="4471" y="2972"/>
                  </a:lnTo>
                  <a:lnTo>
                    <a:pt x="4523" y="2739"/>
                  </a:lnTo>
                  <a:lnTo>
                    <a:pt x="4549" y="2507"/>
                  </a:lnTo>
                  <a:lnTo>
                    <a:pt x="4575" y="2274"/>
                  </a:lnTo>
                  <a:lnTo>
                    <a:pt x="4549" y="2042"/>
                  </a:lnTo>
                  <a:lnTo>
                    <a:pt x="4523" y="1835"/>
                  </a:lnTo>
                  <a:lnTo>
                    <a:pt x="4471" y="1602"/>
                  </a:lnTo>
                  <a:lnTo>
                    <a:pt x="4394" y="1396"/>
                  </a:lnTo>
                  <a:lnTo>
                    <a:pt x="4290" y="1189"/>
                  </a:lnTo>
                  <a:lnTo>
                    <a:pt x="4161" y="1008"/>
                  </a:lnTo>
                  <a:lnTo>
                    <a:pt x="4032" y="827"/>
                  </a:lnTo>
                  <a:lnTo>
                    <a:pt x="3903" y="672"/>
                  </a:lnTo>
                  <a:lnTo>
                    <a:pt x="3722" y="517"/>
                  </a:lnTo>
                  <a:lnTo>
                    <a:pt x="3541" y="388"/>
                  </a:lnTo>
                  <a:lnTo>
                    <a:pt x="3360" y="259"/>
                  </a:lnTo>
                  <a:lnTo>
                    <a:pt x="3153" y="181"/>
                  </a:lnTo>
                  <a:lnTo>
                    <a:pt x="2947" y="103"/>
                  </a:lnTo>
                  <a:lnTo>
                    <a:pt x="2740" y="52"/>
                  </a:lnTo>
                  <a:lnTo>
                    <a:pt x="2507" y="0"/>
                  </a:lnTo>
                  <a:close/>
                </a:path>
              </a:pathLst>
            </a:custGeom>
            <a:grpFill/>
            <a:ln>
              <a:noFill/>
            </a:ln>
          </p:spPr>
          <p:txBody>
            <a:bodyPr spcFirstLastPara="1" wrap="square" lIns="121900" tIns="121900" rIns="121900" bIns="121900" anchor="ctr" anchorCtr="0">
              <a:noAutofit/>
            </a:bodyPr>
            <a:lstStyle/>
            <a:p>
              <a:endParaRPr sz="2400"/>
            </a:p>
          </p:txBody>
        </p:sp>
        <p:sp>
          <p:nvSpPr>
            <p:cNvPr id="33" name="Google Shape;654;p46"/>
            <p:cNvSpPr/>
            <p:nvPr/>
          </p:nvSpPr>
          <p:spPr>
            <a:xfrm>
              <a:off x="1014625" y="4111750"/>
              <a:ext cx="243575" cy="269400"/>
            </a:xfrm>
            <a:custGeom>
              <a:avLst/>
              <a:gdLst/>
              <a:ahLst/>
              <a:cxnLst/>
              <a:rect l="l" t="t" r="r" b="b"/>
              <a:pathLst>
                <a:path w="9743" h="10776" extrusionOk="0">
                  <a:moveTo>
                    <a:pt x="4885" y="310"/>
                  </a:moveTo>
                  <a:lnTo>
                    <a:pt x="5324" y="336"/>
                  </a:lnTo>
                  <a:lnTo>
                    <a:pt x="5738" y="388"/>
                  </a:lnTo>
                  <a:lnTo>
                    <a:pt x="6151" y="491"/>
                  </a:lnTo>
                  <a:lnTo>
                    <a:pt x="6539" y="646"/>
                  </a:lnTo>
                  <a:lnTo>
                    <a:pt x="6384" y="853"/>
                  </a:lnTo>
                  <a:lnTo>
                    <a:pt x="6229" y="1034"/>
                  </a:lnTo>
                  <a:lnTo>
                    <a:pt x="6022" y="1189"/>
                  </a:lnTo>
                  <a:lnTo>
                    <a:pt x="5815" y="1292"/>
                  </a:lnTo>
                  <a:lnTo>
                    <a:pt x="5608" y="1396"/>
                  </a:lnTo>
                  <a:lnTo>
                    <a:pt x="5376" y="1473"/>
                  </a:lnTo>
                  <a:lnTo>
                    <a:pt x="5117" y="1525"/>
                  </a:lnTo>
                  <a:lnTo>
                    <a:pt x="4885" y="1551"/>
                  </a:lnTo>
                  <a:lnTo>
                    <a:pt x="4626" y="1525"/>
                  </a:lnTo>
                  <a:lnTo>
                    <a:pt x="4394" y="1473"/>
                  </a:lnTo>
                  <a:lnTo>
                    <a:pt x="4161" y="1396"/>
                  </a:lnTo>
                  <a:lnTo>
                    <a:pt x="3929" y="1292"/>
                  </a:lnTo>
                  <a:lnTo>
                    <a:pt x="3748" y="1189"/>
                  </a:lnTo>
                  <a:lnTo>
                    <a:pt x="3541" y="1034"/>
                  </a:lnTo>
                  <a:lnTo>
                    <a:pt x="3386" y="853"/>
                  </a:lnTo>
                  <a:lnTo>
                    <a:pt x="3231" y="646"/>
                  </a:lnTo>
                  <a:lnTo>
                    <a:pt x="3619" y="491"/>
                  </a:lnTo>
                  <a:lnTo>
                    <a:pt x="4032" y="388"/>
                  </a:lnTo>
                  <a:lnTo>
                    <a:pt x="4446" y="336"/>
                  </a:lnTo>
                  <a:lnTo>
                    <a:pt x="4885" y="310"/>
                  </a:lnTo>
                  <a:close/>
                  <a:moveTo>
                    <a:pt x="9071" y="8089"/>
                  </a:moveTo>
                  <a:lnTo>
                    <a:pt x="9226" y="8114"/>
                  </a:lnTo>
                  <a:lnTo>
                    <a:pt x="9330" y="8192"/>
                  </a:lnTo>
                  <a:lnTo>
                    <a:pt x="9407" y="8321"/>
                  </a:lnTo>
                  <a:lnTo>
                    <a:pt x="9433" y="8450"/>
                  </a:lnTo>
                  <a:lnTo>
                    <a:pt x="9433" y="10414"/>
                  </a:lnTo>
                  <a:lnTo>
                    <a:pt x="9433" y="10440"/>
                  </a:lnTo>
                  <a:lnTo>
                    <a:pt x="9381" y="10466"/>
                  </a:lnTo>
                  <a:lnTo>
                    <a:pt x="8528" y="10466"/>
                  </a:lnTo>
                  <a:lnTo>
                    <a:pt x="8528" y="9613"/>
                  </a:lnTo>
                  <a:lnTo>
                    <a:pt x="8477" y="9458"/>
                  </a:lnTo>
                  <a:lnTo>
                    <a:pt x="8399" y="9329"/>
                  </a:lnTo>
                  <a:lnTo>
                    <a:pt x="8296" y="9251"/>
                  </a:lnTo>
                  <a:lnTo>
                    <a:pt x="8141" y="9226"/>
                  </a:lnTo>
                  <a:lnTo>
                    <a:pt x="6900" y="9226"/>
                  </a:lnTo>
                  <a:lnTo>
                    <a:pt x="6849" y="9251"/>
                  </a:lnTo>
                  <a:lnTo>
                    <a:pt x="6797" y="9277"/>
                  </a:lnTo>
                  <a:lnTo>
                    <a:pt x="6771" y="9329"/>
                  </a:lnTo>
                  <a:lnTo>
                    <a:pt x="6745" y="9381"/>
                  </a:lnTo>
                  <a:lnTo>
                    <a:pt x="6771" y="9458"/>
                  </a:lnTo>
                  <a:lnTo>
                    <a:pt x="6797" y="9510"/>
                  </a:lnTo>
                  <a:lnTo>
                    <a:pt x="6849" y="9536"/>
                  </a:lnTo>
                  <a:lnTo>
                    <a:pt x="8141" y="9536"/>
                  </a:lnTo>
                  <a:lnTo>
                    <a:pt x="8193" y="9561"/>
                  </a:lnTo>
                  <a:lnTo>
                    <a:pt x="8193" y="9613"/>
                  </a:lnTo>
                  <a:lnTo>
                    <a:pt x="8193" y="10466"/>
                  </a:lnTo>
                  <a:lnTo>
                    <a:pt x="1551" y="10466"/>
                  </a:lnTo>
                  <a:lnTo>
                    <a:pt x="1551" y="9613"/>
                  </a:lnTo>
                  <a:lnTo>
                    <a:pt x="1577" y="9561"/>
                  </a:lnTo>
                  <a:lnTo>
                    <a:pt x="1603" y="9536"/>
                  </a:lnTo>
                  <a:lnTo>
                    <a:pt x="6280" y="9536"/>
                  </a:lnTo>
                  <a:lnTo>
                    <a:pt x="6332" y="9510"/>
                  </a:lnTo>
                  <a:lnTo>
                    <a:pt x="6358" y="9458"/>
                  </a:lnTo>
                  <a:lnTo>
                    <a:pt x="6384" y="9381"/>
                  </a:lnTo>
                  <a:lnTo>
                    <a:pt x="6358" y="9329"/>
                  </a:lnTo>
                  <a:lnTo>
                    <a:pt x="6332" y="9277"/>
                  </a:lnTo>
                  <a:lnTo>
                    <a:pt x="6280" y="9251"/>
                  </a:lnTo>
                  <a:lnTo>
                    <a:pt x="6229" y="9226"/>
                  </a:lnTo>
                  <a:lnTo>
                    <a:pt x="1603" y="9226"/>
                  </a:lnTo>
                  <a:lnTo>
                    <a:pt x="1474" y="9251"/>
                  </a:lnTo>
                  <a:lnTo>
                    <a:pt x="1345" y="9329"/>
                  </a:lnTo>
                  <a:lnTo>
                    <a:pt x="1267" y="9458"/>
                  </a:lnTo>
                  <a:lnTo>
                    <a:pt x="1241" y="9613"/>
                  </a:lnTo>
                  <a:lnTo>
                    <a:pt x="1241" y="10466"/>
                  </a:lnTo>
                  <a:lnTo>
                    <a:pt x="389" y="10466"/>
                  </a:lnTo>
                  <a:lnTo>
                    <a:pt x="337" y="10440"/>
                  </a:lnTo>
                  <a:lnTo>
                    <a:pt x="337" y="10414"/>
                  </a:lnTo>
                  <a:lnTo>
                    <a:pt x="337" y="8450"/>
                  </a:lnTo>
                  <a:lnTo>
                    <a:pt x="363" y="8321"/>
                  </a:lnTo>
                  <a:lnTo>
                    <a:pt x="440" y="8192"/>
                  </a:lnTo>
                  <a:lnTo>
                    <a:pt x="544" y="8114"/>
                  </a:lnTo>
                  <a:lnTo>
                    <a:pt x="699" y="8089"/>
                  </a:lnTo>
                  <a:lnTo>
                    <a:pt x="2378" y="8089"/>
                  </a:lnTo>
                  <a:lnTo>
                    <a:pt x="2637" y="8269"/>
                  </a:lnTo>
                  <a:lnTo>
                    <a:pt x="2947" y="8424"/>
                  </a:lnTo>
                  <a:lnTo>
                    <a:pt x="3257" y="8554"/>
                  </a:lnTo>
                  <a:lnTo>
                    <a:pt x="3567" y="8657"/>
                  </a:lnTo>
                  <a:lnTo>
                    <a:pt x="3877" y="8760"/>
                  </a:lnTo>
                  <a:lnTo>
                    <a:pt x="4213" y="8812"/>
                  </a:lnTo>
                  <a:lnTo>
                    <a:pt x="4549" y="8864"/>
                  </a:lnTo>
                  <a:lnTo>
                    <a:pt x="5221" y="8864"/>
                  </a:lnTo>
                  <a:lnTo>
                    <a:pt x="5557" y="8812"/>
                  </a:lnTo>
                  <a:lnTo>
                    <a:pt x="5893" y="8760"/>
                  </a:lnTo>
                  <a:lnTo>
                    <a:pt x="6229" y="8657"/>
                  </a:lnTo>
                  <a:lnTo>
                    <a:pt x="6539" y="8554"/>
                  </a:lnTo>
                  <a:lnTo>
                    <a:pt x="6823" y="8424"/>
                  </a:lnTo>
                  <a:lnTo>
                    <a:pt x="7107" y="8269"/>
                  </a:lnTo>
                  <a:lnTo>
                    <a:pt x="7391" y="8089"/>
                  </a:lnTo>
                  <a:close/>
                  <a:moveTo>
                    <a:pt x="4549" y="0"/>
                  </a:moveTo>
                  <a:lnTo>
                    <a:pt x="4239" y="26"/>
                  </a:lnTo>
                  <a:lnTo>
                    <a:pt x="3929" y="104"/>
                  </a:lnTo>
                  <a:lnTo>
                    <a:pt x="3619" y="181"/>
                  </a:lnTo>
                  <a:lnTo>
                    <a:pt x="3309" y="285"/>
                  </a:lnTo>
                  <a:lnTo>
                    <a:pt x="3024" y="414"/>
                  </a:lnTo>
                  <a:lnTo>
                    <a:pt x="2740" y="543"/>
                  </a:lnTo>
                  <a:lnTo>
                    <a:pt x="2456" y="724"/>
                  </a:lnTo>
                  <a:lnTo>
                    <a:pt x="2197" y="905"/>
                  </a:lnTo>
                  <a:lnTo>
                    <a:pt x="1965" y="1111"/>
                  </a:lnTo>
                  <a:lnTo>
                    <a:pt x="1732" y="1318"/>
                  </a:lnTo>
                  <a:lnTo>
                    <a:pt x="1500" y="1551"/>
                  </a:lnTo>
                  <a:lnTo>
                    <a:pt x="1319" y="1809"/>
                  </a:lnTo>
                  <a:lnTo>
                    <a:pt x="1138" y="2068"/>
                  </a:lnTo>
                  <a:lnTo>
                    <a:pt x="957" y="2352"/>
                  </a:lnTo>
                  <a:lnTo>
                    <a:pt x="828" y="2636"/>
                  </a:lnTo>
                  <a:lnTo>
                    <a:pt x="647" y="3075"/>
                  </a:lnTo>
                  <a:lnTo>
                    <a:pt x="544" y="3515"/>
                  </a:lnTo>
                  <a:lnTo>
                    <a:pt x="466" y="3980"/>
                  </a:lnTo>
                  <a:lnTo>
                    <a:pt x="440" y="4419"/>
                  </a:lnTo>
                  <a:lnTo>
                    <a:pt x="466" y="4936"/>
                  </a:lnTo>
                  <a:lnTo>
                    <a:pt x="544" y="5427"/>
                  </a:lnTo>
                  <a:lnTo>
                    <a:pt x="699" y="5892"/>
                  </a:lnTo>
                  <a:lnTo>
                    <a:pt x="880" y="6357"/>
                  </a:lnTo>
                  <a:lnTo>
                    <a:pt x="931" y="6409"/>
                  </a:lnTo>
                  <a:lnTo>
                    <a:pt x="983" y="6435"/>
                  </a:lnTo>
                  <a:lnTo>
                    <a:pt x="1035" y="6461"/>
                  </a:lnTo>
                  <a:lnTo>
                    <a:pt x="1086" y="6435"/>
                  </a:lnTo>
                  <a:lnTo>
                    <a:pt x="1138" y="6409"/>
                  </a:lnTo>
                  <a:lnTo>
                    <a:pt x="1164" y="6357"/>
                  </a:lnTo>
                  <a:lnTo>
                    <a:pt x="1190" y="6280"/>
                  </a:lnTo>
                  <a:lnTo>
                    <a:pt x="1164" y="6228"/>
                  </a:lnTo>
                  <a:lnTo>
                    <a:pt x="983" y="5789"/>
                  </a:lnTo>
                  <a:lnTo>
                    <a:pt x="854" y="5349"/>
                  </a:lnTo>
                  <a:lnTo>
                    <a:pt x="776" y="4884"/>
                  </a:lnTo>
                  <a:lnTo>
                    <a:pt x="750" y="4419"/>
                  </a:lnTo>
                  <a:lnTo>
                    <a:pt x="776" y="4135"/>
                  </a:lnTo>
                  <a:lnTo>
                    <a:pt x="802" y="3851"/>
                  </a:lnTo>
                  <a:lnTo>
                    <a:pt x="854" y="3566"/>
                  </a:lnTo>
                  <a:lnTo>
                    <a:pt x="905" y="3282"/>
                  </a:lnTo>
                  <a:lnTo>
                    <a:pt x="1009" y="3024"/>
                  </a:lnTo>
                  <a:lnTo>
                    <a:pt x="1112" y="2765"/>
                  </a:lnTo>
                  <a:lnTo>
                    <a:pt x="1215" y="2507"/>
                  </a:lnTo>
                  <a:lnTo>
                    <a:pt x="1370" y="2274"/>
                  </a:lnTo>
                  <a:lnTo>
                    <a:pt x="1526" y="2042"/>
                  </a:lnTo>
                  <a:lnTo>
                    <a:pt x="1681" y="1835"/>
                  </a:lnTo>
                  <a:lnTo>
                    <a:pt x="1861" y="1628"/>
                  </a:lnTo>
                  <a:lnTo>
                    <a:pt x="2042" y="1422"/>
                  </a:lnTo>
                  <a:lnTo>
                    <a:pt x="2249" y="1241"/>
                  </a:lnTo>
                  <a:lnTo>
                    <a:pt x="2482" y="1086"/>
                  </a:lnTo>
                  <a:lnTo>
                    <a:pt x="2714" y="931"/>
                  </a:lnTo>
                  <a:lnTo>
                    <a:pt x="2947" y="801"/>
                  </a:lnTo>
                  <a:lnTo>
                    <a:pt x="3102" y="1034"/>
                  </a:lnTo>
                  <a:lnTo>
                    <a:pt x="3309" y="1241"/>
                  </a:lnTo>
                  <a:lnTo>
                    <a:pt x="3541" y="1422"/>
                  </a:lnTo>
                  <a:lnTo>
                    <a:pt x="3774" y="1577"/>
                  </a:lnTo>
                  <a:lnTo>
                    <a:pt x="4032" y="1706"/>
                  </a:lnTo>
                  <a:lnTo>
                    <a:pt x="4316" y="1783"/>
                  </a:lnTo>
                  <a:lnTo>
                    <a:pt x="4601" y="1835"/>
                  </a:lnTo>
                  <a:lnTo>
                    <a:pt x="4885" y="1861"/>
                  </a:lnTo>
                  <a:lnTo>
                    <a:pt x="5169" y="1835"/>
                  </a:lnTo>
                  <a:lnTo>
                    <a:pt x="5453" y="1783"/>
                  </a:lnTo>
                  <a:lnTo>
                    <a:pt x="5738" y="1706"/>
                  </a:lnTo>
                  <a:lnTo>
                    <a:pt x="5996" y="1577"/>
                  </a:lnTo>
                  <a:lnTo>
                    <a:pt x="6229" y="1422"/>
                  </a:lnTo>
                  <a:lnTo>
                    <a:pt x="6461" y="1241"/>
                  </a:lnTo>
                  <a:lnTo>
                    <a:pt x="6642" y="1034"/>
                  </a:lnTo>
                  <a:lnTo>
                    <a:pt x="6823" y="801"/>
                  </a:lnTo>
                  <a:lnTo>
                    <a:pt x="7056" y="931"/>
                  </a:lnTo>
                  <a:lnTo>
                    <a:pt x="7288" y="1086"/>
                  </a:lnTo>
                  <a:lnTo>
                    <a:pt x="7495" y="1241"/>
                  </a:lnTo>
                  <a:lnTo>
                    <a:pt x="7702" y="1422"/>
                  </a:lnTo>
                  <a:lnTo>
                    <a:pt x="7908" y="1628"/>
                  </a:lnTo>
                  <a:lnTo>
                    <a:pt x="8089" y="1835"/>
                  </a:lnTo>
                  <a:lnTo>
                    <a:pt x="8244" y="2042"/>
                  </a:lnTo>
                  <a:lnTo>
                    <a:pt x="8399" y="2274"/>
                  </a:lnTo>
                  <a:lnTo>
                    <a:pt x="8528" y="2507"/>
                  </a:lnTo>
                  <a:lnTo>
                    <a:pt x="8658" y="2765"/>
                  </a:lnTo>
                  <a:lnTo>
                    <a:pt x="8761" y="3024"/>
                  </a:lnTo>
                  <a:lnTo>
                    <a:pt x="8839" y="3282"/>
                  </a:lnTo>
                  <a:lnTo>
                    <a:pt x="8916" y="3566"/>
                  </a:lnTo>
                  <a:lnTo>
                    <a:pt x="8968" y="3851"/>
                  </a:lnTo>
                  <a:lnTo>
                    <a:pt x="8994" y="4135"/>
                  </a:lnTo>
                  <a:lnTo>
                    <a:pt x="8994" y="4419"/>
                  </a:lnTo>
                  <a:lnTo>
                    <a:pt x="8994" y="4858"/>
                  </a:lnTo>
                  <a:lnTo>
                    <a:pt x="8916" y="5272"/>
                  </a:lnTo>
                  <a:lnTo>
                    <a:pt x="8813" y="5659"/>
                  </a:lnTo>
                  <a:lnTo>
                    <a:pt x="8683" y="6021"/>
                  </a:lnTo>
                  <a:lnTo>
                    <a:pt x="8503" y="6383"/>
                  </a:lnTo>
                  <a:lnTo>
                    <a:pt x="8296" y="6745"/>
                  </a:lnTo>
                  <a:lnTo>
                    <a:pt x="8063" y="7055"/>
                  </a:lnTo>
                  <a:lnTo>
                    <a:pt x="7805" y="7339"/>
                  </a:lnTo>
                  <a:lnTo>
                    <a:pt x="7495" y="7598"/>
                  </a:lnTo>
                  <a:lnTo>
                    <a:pt x="7185" y="7856"/>
                  </a:lnTo>
                  <a:lnTo>
                    <a:pt x="6849" y="8063"/>
                  </a:lnTo>
                  <a:lnTo>
                    <a:pt x="6487" y="8218"/>
                  </a:lnTo>
                  <a:lnTo>
                    <a:pt x="6099" y="8373"/>
                  </a:lnTo>
                  <a:lnTo>
                    <a:pt x="5712" y="8476"/>
                  </a:lnTo>
                  <a:lnTo>
                    <a:pt x="5298" y="8528"/>
                  </a:lnTo>
                  <a:lnTo>
                    <a:pt x="4885" y="8554"/>
                  </a:lnTo>
                  <a:lnTo>
                    <a:pt x="4394" y="8528"/>
                  </a:lnTo>
                  <a:lnTo>
                    <a:pt x="3903" y="8424"/>
                  </a:lnTo>
                  <a:lnTo>
                    <a:pt x="3438" y="8295"/>
                  </a:lnTo>
                  <a:lnTo>
                    <a:pt x="2973" y="8089"/>
                  </a:lnTo>
                  <a:lnTo>
                    <a:pt x="2559" y="7830"/>
                  </a:lnTo>
                  <a:lnTo>
                    <a:pt x="2172" y="7546"/>
                  </a:lnTo>
                  <a:lnTo>
                    <a:pt x="1810" y="7184"/>
                  </a:lnTo>
                  <a:lnTo>
                    <a:pt x="1500" y="6796"/>
                  </a:lnTo>
                  <a:lnTo>
                    <a:pt x="1448" y="6745"/>
                  </a:lnTo>
                  <a:lnTo>
                    <a:pt x="1345" y="6745"/>
                  </a:lnTo>
                  <a:lnTo>
                    <a:pt x="1293" y="6771"/>
                  </a:lnTo>
                  <a:lnTo>
                    <a:pt x="1241" y="6796"/>
                  </a:lnTo>
                  <a:lnTo>
                    <a:pt x="1215" y="6874"/>
                  </a:lnTo>
                  <a:lnTo>
                    <a:pt x="1215" y="6926"/>
                  </a:lnTo>
                  <a:lnTo>
                    <a:pt x="1241" y="6977"/>
                  </a:lnTo>
                  <a:lnTo>
                    <a:pt x="1396" y="7184"/>
                  </a:lnTo>
                  <a:lnTo>
                    <a:pt x="1577" y="7391"/>
                  </a:lnTo>
                  <a:lnTo>
                    <a:pt x="1758" y="7598"/>
                  </a:lnTo>
                  <a:lnTo>
                    <a:pt x="1965" y="7778"/>
                  </a:lnTo>
                  <a:lnTo>
                    <a:pt x="544" y="7778"/>
                  </a:lnTo>
                  <a:lnTo>
                    <a:pt x="414" y="7830"/>
                  </a:lnTo>
                  <a:lnTo>
                    <a:pt x="311" y="7882"/>
                  </a:lnTo>
                  <a:lnTo>
                    <a:pt x="208" y="7985"/>
                  </a:lnTo>
                  <a:lnTo>
                    <a:pt x="130" y="8063"/>
                  </a:lnTo>
                  <a:lnTo>
                    <a:pt x="53" y="8192"/>
                  </a:lnTo>
                  <a:lnTo>
                    <a:pt x="27" y="8321"/>
                  </a:lnTo>
                  <a:lnTo>
                    <a:pt x="1" y="8450"/>
                  </a:lnTo>
                  <a:lnTo>
                    <a:pt x="1" y="10414"/>
                  </a:lnTo>
                  <a:lnTo>
                    <a:pt x="27" y="10543"/>
                  </a:lnTo>
                  <a:lnTo>
                    <a:pt x="104" y="10673"/>
                  </a:lnTo>
                  <a:lnTo>
                    <a:pt x="233" y="10750"/>
                  </a:lnTo>
                  <a:lnTo>
                    <a:pt x="389" y="10776"/>
                  </a:lnTo>
                  <a:lnTo>
                    <a:pt x="9381" y="10776"/>
                  </a:lnTo>
                  <a:lnTo>
                    <a:pt x="9536" y="10750"/>
                  </a:lnTo>
                  <a:lnTo>
                    <a:pt x="9640" y="10673"/>
                  </a:lnTo>
                  <a:lnTo>
                    <a:pt x="9717" y="10543"/>
                  </a:lnTo>
                  <a:lnTo>
                    <a:pt x="9743" y="10414"/>
                  </a:lnTo>
                  <a:lnTo>
                    <a:pt x="9743" y="8450"/>
                  </a:lnTo>
                  <a:lnTo>
                    <a:pt x="9743" y="8321"/>
                  </a:lnTo>
                  <a:lnTo>
                    <a:pt x="9691" y="8192"/>
                  </a:lnTo>
                  <a:lnTo>
                    <a:pt x="9640" y="8063"/>
                  </a:lnTo>
                  <a:lnTo>
                    <a:pt x="9562" y="7985"/>
                  </a:lnTo>
                  <a:lnTo>
                    <a:pt x="9459" y="7882"/>
                  </a:lnTo>
                  <a:lnTo>
                    <a:pt x="9330" y="7830"/>
                  </a:lnTo>
                  <a:lnTo>
                    <a:pt x="9200" y="7778"/>
                  </a:lnTo>
                  <a:lnTo>
                    <a:pt x="7805" y="7778"/>
                  </a:lnTo>
                  <a:lnTo>
                    <a:pt x="8141" y="7443"/>
                  </a:lnTo>
                  <a:lnTo>
                    <a:pt x="8425" y="7107"/>
                  </a:lnTo>
                  <a:lnTo>
                    <a:pt x="8683" y="6719"/>
                  </a:lnTo>
                  <a:lnTo>
                    <a:pt x="8916" y="6306"/>
                  </a:lnTo>
                  <a:lnTo>
                    <a:pt x="9097" y="5866"/>
                  </a:lnTo>
                  <a:lnTo>
                    <a:pt x="9226" y="5401"/>
                  </a:lnTo>
                  <a:lnTo>
                    <a:pt x="9304" y="4910"/>
                  </a:lnTo>
                  <a:lnTo>
                    <a:pt x="9330" y="4419"/>
                  </a:lnTo>
                  <a:lnTo>
                    <a:pt x="9304" y="4109"/>
                  </a:lnTo>
                  <a:lnTo>
                    <a:pt x="9278" y="3773"/>
                  </a:lnTo>
                  <a:lnTo>
                    <a:pt x="9200" y="3463"/>
                  </a:lnTo>
                  <a:lnTo>
                    <a:pt x="9123" y="3153"/>
                  </a:lnTo>
                  <a:lnTo>
                    <a:pt x="9019" y="2869"/>
                  </a:lnTo>
                  <a:lnTo>
                    <a:pt x="8890" y="2559"/>
                  </a:lnTo>
                  <a:lnTo>
                    <a:pt x="8761" y="2274"/>
                  </a:lnTo>
                  <a:lnTo>
                    <a:pt x="8580" y="2016"/>
                  </a:lnTo>
                  <a:lnTo>
                    <a:pt x="8399" y="1757"/>
                  </a:lnTo>
                  <a:lnTo>
                    <a:pt x="8193" y="1499"/>
                  </a:lnTo>
                  <a:lnTo>
                    <a:pt x="7986" y="1267"/>
                  </a:lnTo>
                  <a:lnTo>
                    <a:pt x="7753" y="1060"/>
                  </a:lnTo>
                  <a:lnTo>
                    <a:pt x="7495" y="853"/>
                  </a:lnTo>
                  <a:lnTo>
                    <a:pt x="7236" y="672"/>
                  </a:lnTo>
                  <a:lnTo>
                    <a:pt x="6952" y="517"/>
                  </a:lnTo>
                  <a:lnTo>
                    <a:pt x="6668" y="362"/>
                  </a:lnTo>
                  <a:lnTo>
                    <a:pt x="6229" y="207"/>
                  </a:lnTo>
                  <a:lnTo>
                    <a:pt x="5789" y="78"/>
                  </a:lnTo>
                  <a:lnTo>
                    <a:pt x="5350"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5" name="Google Shape;666;p46"/>
          <p:cNvGrpSpPr/>
          <p:nvPr/>
        </p:nvGrpSpPr>
        <p:grpSpPr>
          <a:xfrm>
            <a:off x="7961775" y="4639223"/>
            <a:ext cx="353392" cy="384739"/>
            <a:chOff x="2540550" y="4111750"/>
            <a:chExt cx="247450" cy="269400"/>
          </a:xfrm>
          <a:solidFill>
            <a:schemeClr val="bg1"/>
          </a:solidFill>
        </p:grpSpPr>
        <p:sp>
          <p:nvSpPr>
            <p:cNvPr id="46" name="Google Shape;667;p46"/>
            <p:cNvSpPr/>
            <p:nvPr/>
          </p:nvSpPr>
          <p:spPr>
            <a:xfrm>
              <a:off x="2584475" y="4321050"/>
              <a:ext cx="22650" cy="22000"/>
            </a:xfrm>
            <a:custGeom>
              <a:avLst/>
              <a:gdLst/>
              <a:ahLst/>
              <a:cxnLst/>
              <a:rect l="l" t="t" r="r" b="b"/>
              <a:pathLst>
                <a:path w="906" h="880" extrusionOk="0">
                  <a:moveTo>
                    <a:pt x="492" y="311"/>
                  </a:moveTo>
                  <a:lnTo>
                    <a:pt x="543" y="337"/>
                  </a:lnTo>
                  <a:lnTo>
                    <a:pt x="569" y="388"/>
                  </a:lnTo>
                  <a:lnTo>
                    <a:pt x="569" y="440"/>
                  </a:lnTo>
                  <a:lnTo>
                    <a:pt x="569" y="492"/>
                  </a:lnTo>
                  <a:lnTo>
                    <a:pt x="543" y="518"/>
                  </a:lnTo>
                  <a:lnTo>
                    <a:pt x="492" y="543"/>
                  </a:lnTo>
                  <a:lnTo>
                    <a:pt x="440" y="569"/>
                  </a:lnTo>
                  <a:lnTo>
                    <a:pt x="414" y="543"/>
                  </a:lnTo>
                  <a:lnTo>
                    <a:pt x="362" y="518"/>
                  </a:lnTo>
                  <a:lnTo>
                    <a:pt x="337" y="492"/>
                  </a:lnTo>
                  <a:lnTo>
                    <a:pt x="337" y="440"/>
                  </a:lnTo>
                  <a:lnTo>
                    <a:pt x="337" y="388"/>
                  </a:lnTo>
                  <a:lnTo>
                    <a:pt x="362" y="337"/>
                  </a:lnTo>
                  <a:lnTo>
                    <a:pt x="414" y="311"/>
                  </a:lnTo>
                  <a:close/>
                  <a:moveTo>
                    <a:pt x="362" y="1"/>
                  </a:moveTo>
                  <a:lnTo>
                    <a:pt x="285" y="27"/>
                  </a:lnTo>
                  <a:lnTo>
                    <a:pt x="207" y="52"/>
                  </a:lnTo>
                  <a:lnTo>
                    <a:pt x="130" y="130"/>
                  </a:lnTo>
                  <a:lnTo>
                    <a:pt x="78" y="182"/>
                  </a:lnTo>
                  <a:lnTo>
                    <a:pt x="52" y="259"/>
                  </a:lnTo>
                  <a:lnTo>
                    <a:pt x="26" y="337"/>
                  </a:lnTo>
                  <a:lnTo>
                    <a:pt x="1" y="440"/>
                  </a:lnTo>
                  <a:lnTo>
                    <a:pt x="26" y="518"/>
                  </a:lnTo>
                  <a:lnTo>
                    <a:pt x="52" y="595"/>
                  </a:lnTo>
                  <a:lnTo>
                    <a:pt x="78" y="673"/>
                  </a:lnTo>
                  <a:lnTo>
                    <a:pt x="130" y="750"/>
                  </a:lnTo>
                  <a:lnTo>
                    <a:pt x="207" y="802"/>
                  </a:lnTo>
                  <a:lnTo>
                    <a:pt x="285" y="828"/>
                  </a:lnTo>
                  <a:lnTo>
                    <a:pt x="362" y="854"/>
                  </a:lnTo>
                  <a:lnTo>
                    <a:pt x="440" y="879"/>
                  </a:lnTo>
                  <a:lnTo>
                    <a:pt x="543" y="854"/>
                  </a:lnTo>
                  <a:lnTo>
                    <a:pt x="621" y="828"/>
                  </a:lnTo>
                  <a:lnTo>
                    <a:pt x="698" y="802"/>
                  </a:lnTo>
                  <a:lnTo>
                    <a:pt x="776" y="750"/>
                  </a:lnTo>
                  <a:lnTo>
                    <a:pt x="828" y="673"/>
                  </a:lnTo>
                  <a:lnTo>
                    <a:pt x="853" y="595"/>
                  </a:lnTo>
                  <a:lnTo>
                    <a:pt x="879" y="518"/>
                  </a:lnTo>
                  <a:lnTo>
                    <a:pt x="905" y="440"/>
                  </a:lnTo>
                  <a:lnTo>
                    <a:pt x="879" y="337"/>
                  </a:lnTo>
                  <a:lnTo>
                    <a:pt x="853" y="259"/>
                  </a:lnTo>
                  <a:lnTo>
                    <a:pt x="828" y="182"/>
                  </a:lnTo>
                  <a:lnTo>
                    <a:pt x="776" y="130"/>
                  </a:lnTo>
                  <a:lnTo>
                    <a:pt x="698" y="52"/>
                  </a:lnTo>
                  <a:lnTo>
                    <a:pt x="621" y="27"/>
                  </a:lnTo>
                  <a:lnTo>
                    <a:pt x="543" y="1"/>
                  </a:lnTo>
                  <a:close/>
                </a:path>
              </a:pathLst>
            </a:custGeom>
            <a:grpFill/>
            <a:ln>
              <a:noFill/>
            </a:ln>
          </p:spPr>
          <p:txBody>
            <a:bodyPr spcFirstLastPara="1" wrap="square" lIns="121900" tIns="121900" rIns="121900" bIns="121900" anchor="ctr" anchorCtr="0">
              <a:noAutofit/>
            </a:bodyPr>
            <a:lstStyle/>
            <a:p>
              <a:endParaRPr sz="2400"/>
            </a:p>
          </p:txBody>
        </p:sp>
        <p:sp>
          <p:nvSpPr>
            <p:cNvPr id="47" name="Google Shape;668;p46"/>
            <p:cNvSpPr/>
            <p:nvPr/>
          </p:nvSpPr>
          <p:spPr>
            <a:xfrm>
              <a:off x="2585125" y="4263550"/>
              <a:ext cx="22000" cy="53000"/>
            </a:xfrm>
            <a:custGeom>
              <a:avLst/>
              <a:gdLst/>
              <a:ahLst/>
              <a:cxnLst/>
              <a:rect l="l" t="t" r="r" b="b"/>
              <a:pathLst>
                <a:path w="880" h="2120" extrusionOk="0">
                  <a:moveTo>
                    <a:pt x="440" y="311"/>
                  </a:moveTo>
                  <a:lnTo>
                    <a:pt x="466" y="337"/>
                  </a:lnTo>
                  <a:lnTo>
                    <a:pt x="517" y="363"/>
                  </a:lnTo>
                  <a:lnTo>
                    <a:pt x="543" y="389"/>
                  </a:lnTo>
                  <a:lnTo>
                    <a:pt x="543" y="440"/>
                  </a:lnTo>
                  <a:lnTo>
                    <a:pt x="543" y="1681"/>
                  </a:lnTo>
                  <a:lnTo>
                    <a:pt x="543" y="1732"/>
                  </a:lnTo>
                  <a:lnTo>
                    <a:pt x="517" y="1784"/>
                  </a:lnTo>
                  <a:lnTo>
                    <a:pt x="466" y="1810"/>
                  </a:lnTo>
                  <a:lnTo>
                    <a:pt x="388" y="1810"/>
                  </a:lnTo>
                  <a:lnTo>
                    <a:pt x="336" y="1784"/>
                  </a:lnTo>
                  <a:lnTo>
                    <a:pt x="311" y="1732"/>
                  </a:lnTo>
                  <a:lnTo>
                    <a:pt x="311" y="1681"/>
                  </a:lnTo>
                  <a:lnTo>
                    <a:pt x="311" y="440"/>
                  </a:lnTo>
                  <a:lnTo>
                    <a:pt x="311" y="389"/>
                  </a:lnTo>
                  <a:lnTo>
                    <a:pt x="336" y="363"/>
                  </a:lnTo>
                  <a:lnTo>
                    <a:pt x="388" y="337"/>
                  </a:lnTo>
                  <a:lnTo>
                    <a:pt x="440" y="311"/>
                  </a:lnTo>
                  <a:close/>
                  <a:moveTo>
                    <a:pt x="440" y="1"/>
                  </a:moveTo>
                  <a:lnTo>
                    <a:pt x="336" y="27"/>
                  </a:lnTo>
                  <a:lnTo>
                    <a:pt x="259" y="53"/>
                  </a:lnTo>
                  <a:lnTo>
                    <a:pt x="181" y="78"/>
                  </a:lnTo>
                  <a:lnTo>
                    <a:pt x="130" y="130"/>
                  </a:lnTo>
                  <a:lnTo>
                    <a:pt x="78" y="208"/>
                  </a:lnTo>
                  <a:lnTo>
                    <a:pt x="26" y="285"/>
                  </a:lnTo>
                  <a:lnTo>
                    <a:pt x="0" y="363"/>
                  </a:lnTo>
                  <a:lnTo>
                    <a:pt x="0" y="440"/>
                  </a:lnTo>
                  <a:lnTo>
                    <a:pt x="0" y="1681"/>
                  </a:lnTo>
                  <a:lnTo>
                    <a:pt x="0" y="1784"/>
                  </a:lnTo>
                  <a:lnTo>
                    <a:pt x="26" y="1861"/>
                  </a:lnTo>
                  <a:lnTo>
                    <a:pt x="78" y="1939"/>
                  </a:lnTo>
                  <a:lnTo>
                    <a:pt x="130" y="1991"/>
                  </a:lnTo>
                  <a:lnTo>
                    <a:pt x="181" y="2042"/>
                  </a:lnTo>
                  <a:lnTo>
                    <a:pt x="259" y="2094"/>
                  </a:lnTo>
                  <a:lnTo>
                    <a:pt x="336" y="2120"/>
                  </a:lnTo>
                  <a:lnTo>
                    <a:pt x="517" y="2120"/>
                  </a:lnTo>
                  <a:lnTo>
                    <a:pt x="595" y="2094"/>
                  </a:lnTo>
                  <a:lnTo>
                    <a:pt x="672" y="2042"/>
                  </a:lnTo>
                  <a:lnTo>
                    <a:pt x="750" y="1991"/>
                  </a:lnTo>
                  <a:lnTo>
                    <a:pt x="802" y="1939"/>
                  </a:lnTo>
                  <a:lnTo>
                    <a:pt x="827" y="1861"/>
                  </a:lnTo>
                  <a:lnTo>
                    <a:pt x="853" y="1784"/>
                  </a:lnTo>
                  <a:lnTo>
                    <a:pt x="879" y="1681"/>
                  </a:lnTo>
                  <a:lnTo>
                    <a:pt x="879" y="440"/>
                  </a:lnTo>
                  <a:lnTo>
                    <a:pt x="853" y="363"/>
                  </a:lnTo>
                  <a:lnTo>
                    <a:pt x="827" y="285"/>
                  </a:lnTo>
                  <a:lnTo>
                    <a:pt x="802" y="208"/>
                  </a:lnTo>
                  <a:lnTo>
                    <a:pt x="750" y="130"/>
                  </a:lnTo>
                  <a:lnTo>
                    <a:pt x="672" y="78"/>
                  </a:lnTo>
                  <a:lnTo>
                    <a:pt x="595" y="53"/>
                  </a:lnTo>
                  <a:lnTo>
                    <a:pt x="517" y="27"/>
                  </a:lnTo>
                  <a:lnTo>
                    <a:pt x="440" y="1"/>
                  </a:lnTo>
                  <a:close/>
                </a:path>
              </a:pathLst>
            </a:custGeom>
            <a:grpFill/>
            <a:ln>
              <a:noFill/>
            </a:ln>
          </p:spPr>
          <p:txBody>
            <a:bodyPr spcFirstLastPara="1" wrap="square" lIns="121900" tIns="121900" rIns="121900" bIns="121900" anchor="ctr" anchorCtr="0">
              <a:noAutofit/>
            </a:bodyPr>
            <a:lstStyle/>
            <a:p>
              <a:endParaRPr sz="2400"/>
            </a:p>
          </p:txBody>
        </p:sp>
        <p:sp>
          <p:nvSpPr>
            <p:cNvPr id="48" name="Google Shape;669;p46"/>
            <p:cNvSpPr/>
            <p:nvPr/>
          </p:nvSpPr>
          <p:spPr>
            <a:xfrm>
              <a:off x="2760850" y="4299100"/>
              <a:ext cx="7775" cy="8425"/>
            </a:xfrm>
            <a:custGeom>
              <a:avLst/>
              <a:gdLst/>
              <a:ahLst/>
              <a:cxnLst/>
              <a:rect l="l" t="t" r="r" b="b"/>
              <a:pathLst>
                <a:path w="311" h="337" extrusionOk="0">
                  <a:moveTo>
                    <a:pt x="155" y="0"/>
                  </a:moveTo>
                  <a:lnTo>
                    <a:pt x="104" y="26"/>
                  </a:lnTo>
                  <a:lnTo>
                    <a:pt x="52" y="52"/>
                  </a:lnTo>
                  <a:lnTo>
                    <a:pt x="26" y="104"/>
                  </a:lnTo>
                  <a:lnTo>
                    <a:pt x="0" y="155"/>
                  </a:lnTo>
                  <a:lnTo>
                    <a:pt x="26" y="233"/>
                  </a:lnTo>
                  <a:lnTo>
                    <a:pt x="52" y="284"/>
                  </a:lnTo>
                  <a:lnTo>
                    <a:pt x="104" y="310"/>
                  </a:lnTo>
                  <a:lnTo>
                    <a:pt x="155" y="336"/>
                  </a:lnTo>
                  <a:lnTo>
                    <a:pt x="233" y="310"/>
                  </a:lnTo>
                  <a:lnTo>
                    <a:pt x="259" y="284"/>
                  </a:lnTo>
                  <a:lnTo>
                    <a:pt x="310" y="233"/>
                  </a:lnTo>
                  <a:lnTo>
                    <a:pt x="310" y="155"/>
                  </a:lnTo>
                  <a:lnTo>
                    <a:pt x="310" y="104"/>
                  </a:lnTo>
                  <a:lnTo>
                    <a:pt x="259" y="52"/>
                  </a:lnTo>
                  <a:lnTo>
                    <a:pt x="233" y="26"/>
                  </a:lnTo>
                  <a:lnTo>
                    <a:pt x="155" y="0"/>
                  </a:ln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670;p46"/>
            <p:cNvSpPr/>
            <p:nvPr/>
          </p:nvSpPr>
          <p:spPr>
            <a:xfrm>
              <a:off x="2555400" y="4321050"/>
              <a:ext cx="22000" cy="22000"/>
            </a:xfrm>
            <a:custGeom>
              <a:avLst/>
              <a:gdLst/>
              <a:ahLst/>
              <a:cxnLst/>
              <a:rect l="l" t="t" r="r" b="b"/>
              <a:pathLst>
                <a:path w="880" h="880" extrusionOk="0">
                  <a:moveTo>
                    <a:pt x="492" y="311"/>
                  </a:moveTo>
                  <a:lnTo>
                    <a:pt x="543" y="337"/>
                  </a:lnTo>
                  <a:lnTo>
                    <a:pt x="569" y="388"/>
                  </a:lnTo>
                  <a:lnTo>
                    <a:pt x="569" y="440"/>
                  </a:lnTo>
                  <a:lnTo>
                    <a:pt x="569" y="492"/>
                  </a:lnTo>
                  <a:lnTo>
                    <a:pt x="543" y="518"/>
                  </a:lnTo>
                  <a:lnTo>
                    <a:pt x="492" y="543"/>
                  </a:lnTo>
                  <a:lnTo>
                    <a:pt x="440" y="569"/>
                  </a:lnTo>
                  <a:lnTo>
                    <a:pt x="388" y="543"/>
                  </a:lnTo>
                  <a:lnTo>
                    <a:pt x="363" y="518"/>
                  </a:lnTo>
                  <a:lnTo>
                    <a:pt x="337" y="492"/>
                  </a:lnTo>
                  <a:lnTo>
                    <a:pt x="311" y="440"/>
                  </a:lnTo>
                  <a:lnTo>
                    <a:pt x="337" y="388"/>
                  </a:lnTo>
                  <a:lnTo>
                    <a:pt x="363" y="337"/>
                  </a:lnTo>
                  <a:lnTo>
                    <a:pt x="388" y="311"/>
                  </a:lnTo>
                  <a:close/>
                  <a:moveTo>
                    <a:pt x="363" y="1"/>
                  </a:moveTo>
                  <a:lnTo>
                    <a:pt x="285" y="27"/>
                  </a:lnTo>
                  <a:lnTo>
                    <a:pt x="207" y="52"/>
                  </a:lnTo>
                  <a:lnTo>
                    <a:pt x="130" y="130"/>
                  </a:lnTo>
                  <a:lnTo>
                    <a:pt x="78" y="182"/>
                  </a:lnTo>
                  <a:lnTo>
                    <a:pt x="52" y="259"/>
                  </a:lnTo>
                  <a:lnTo>
                    <a:pt x="27" y="337"/>
                  </a:lnTo>
                  <a:lnTo>
                    <a:pt x="1" y="440"/>
                  </a:lnTo>
                  <a:lnTo>
                    <a:pt x="27" y="518"/>
                  </a:lnTo>
                  <a:lnTo>
                    <a:pt x="52" y="595"/>
                  </a:lnTo>
                  <a:lnTo>
                    <a:pt x="78" y="673"/>
                  </a:lnTo>
                  <a:lnTo>
                    <a:pt x="130" y="750"/>
                  </a:lnTo>
                  <a:lnTo>
                    <a:pt x="207" y="802"/>
                  </a:lnTo>
                  <a:lnTo>
                    <a:pt x="285" y="828"/>
                  </a:lnTo>
                  <a:lnTo>
                    <a:pt x="363" y="854"/>
                  </a:lnTo>
                  <a:lnTo>
                    <a:pt x="440" y="879"/>
                  </a:lnTo>
                  <a:lnTo>
                    <a:pt x="543" y="854"/>
                  </a:lnTo>
                  <a:lnTo>
                    <a:pt x="621" y="828"/>
                  </a:lnTo>
                  <a:lnTo>
                    <a:pt x="698" y="802"/>
                  </a:lnTo>
                  <a:lnTo>
                    <a:pt x="750" y="750"/>
                  </a:lnTo>
                  <a:lnTo>
                    <a:pt x="802" y="673"/>
                  </a:lnTo>
                  <a:lnTo>
                    <a:pt x="853" y="595"/>
                  </a:lnTo>
                  <a:lnTo>
                    <a:pt x="879" y="518"/>
                  </a:lnTo>
                  <a:lnTo>
                    <a:pt x="879" y="440"/>
                  </a:lnTo>
                  <a:lnTo>
                    <a:pt x="879" y="337"/>
                  </a:lnTo>
                  <a:lnTo>
                    <a:pt x="853" y="259"/>
                  </a:lnTo>
                  <a:lnTo>
                    <a:pt x="802" y="182"/>
                  </a:lnTo>
                  <a:lnTo>
                    <a:pt x="750" y="130"/>
                  </a:lnTo>
                  <a:lnTo>
                    <a:pt x="698" y="52"/>
                  </a:lnTo>
                  <a:lnTo>
                    <a:pt x="621" y="27"/>
                  </a:lnTo>
                  <a:lnTo>
                    <a:pt x="543" y="1"/>
                  </a:ln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671;p46"/>
            <p:cNvSpPr/>
            <p:nvPr/>
          </p:nvSpPr>
          <p:spPr>
            <a:xfrm>
              <a:off x="2555400" y="4263550"/>
              <a:ext cx="22000" cy="53000"/>
            </a:xfrm>
            <a:custGeom>
              <a:avLst/>
              <a:gdLst/>
              <a:ahLst/>
              <a:cxnLst/>
              <a:rect l="l" t="t" r="r" b="b"/>
              <a:pathLst>
                <a:path w="880" h="2120" extrusionOk="0">
                  <a:moveTo>
                    <a:pt x="440" y="311"/>
                  </a:moveTo>
                  <a:lnTo>
                    <a:pt x="492" y="337"/>
                  </a:lnTo>
                  <a:lnTo>
                    <a:pt x="543" y="363"/>
                  </a:lnTo>
                  <a:lnTo>
                    <a:pt x="569" y="389"/>
                  </a:lnTo>
                  <a:lnTo>
                    <a:pt x="569" y="440"/>
                  </a:lnTo>
                  <a:lnTo>
                    <a:pt x="569" y="1681"/>
                  </a:lnTo>
                  <a:lnTo>
                    <a:pt x="569" y="1732"/>
                  </a:lnTo>
                  <a:lnTo>
                    <a:pt x="543" y="1784"/>
                  </a:lnTo>
                  <a:lnTo>
                    <a:pt x="492" y="1810"/>
                  </a:lnTo>
                  <a:lnTo>
                    <a:pt x="414" y="1810"/>
                  </a:lnTo>
                  <a:lnTo>
                    <a:pt x="363" y="1784"/>
                  </a:lnTo>
                  <a:lnTo>
                    <a:pt x="337" y="1732"/>
                  </a:lnTo>
                  <a:lnTo>
                    <a:pt x="337" y="1681"/>
                  </a:lnTo>
                  <a:lnTo>
                    <a:pt x="337" y="440"/>
                  </a:lnTo>
                  <a:lnTo>
                    <a:pt x="337" y="389"/>
                  </a:lnTo>
                  <a:lnTo>
                    <a:pt x="363" y="363"/>
                  </a:lnTo>
                  <a:lnTo>
                    <a:pt x="414" y="337"/>
                  </a:lnTo>
                  <a:lnTo>
                    <a:pt x="440" y="311"/>
                  </a:lnTo>
                  <a:close/>
                  <a:moveTo>
                    <a:pt x="440" y="1"/>
                  </a:moveTo>
                  <a:lnTo>
                    <a:pt x="363" y="27"/>
                  </a:lnTo>
                  <a:lnTo>
                    <a:pt x="285" y="53"/>
                  </a:lnTo>
                  <a:lnTo>
                    <a:pt x="207" y="78"/>
                  </a:lnTo>
                  <a:lnTo>
                    <a:pt x="130" y="130"/>
                  </a:lnTo>
                  <a:lnTo>
                    <a:pt x="78" y="208"/>
                  </a:lnTo>
                  <a:lnTo>
                    <a:pt x="52" y="285"/>
                  </a:lnTo>
                  <a:lnTo>
                    <a:pt x="27" y="363"/>
                  </a:lnTo>
                  <a:lnTo>
                    <a:pt x="1" y="440"/>
                  </a:lnTo>
                  <a:lnTo>
                    <a:pt x="1" y="1681"/>
                  </a:lnTo>
                  <a:lnTo>
                    <a:pt x="27" y="1784"/>
                  </a:lnTo>
                  <a:lnTo>
                    <a:pt x="52" y="1861"/>
                  </a:lnTo>
                  <a:lnTo>
                    <a:pt x="78" y="1939"/>
                  </a:lnTo>
                  <a:lnTo>
                    <a:pt x="130" y="1991"/>
                  </a:lnTo>
                  <a:lnTo>
                    <a:pt x="207" y="2042"/>
                  </a:lnTo>
                  <a:lnTo>
                    <a:pt x="285" y="2094"/>
                  </a:lnTo>
                  <a:lnTo>
                    <a:pt x="363" y="2120"/>
                  </a:lnTo>
                  <a:lnTo>
                    <a:pt x="543" y="2120"/>
                  </a:lnTo>
                  <a:lnTo>
                    <a:pt x="621" y="2094"/>
                  </a:lnTo>
                  <a:lnTo>
                    <a:pt x="698" y="2042"/>
                  </a:lnTo>
                  <a:lnTo>
                    <a:pt x="750" y="1991"/>
                  </a:lnTo>
                  <a:lnTo>
                    <a:pt x="828" y="1939"/>
                  </a:lnTo>
                  <a:lnTo>
                    <a:pt x="853" y="1861"/>
                  </a:lnTo>
                  <a:lnTo>
                    <a:pt x="879" y="1784"/>
                  </a:lnTo>
                  <a:lnTo>
                    <a:pt x="879" y="1681"/>
                  </a:lnTo>
                  <a:lnTo>
                    <a:pt x="879" y="440"/>
                  </a:lnTo>
                  <a:lnTo>
                    <a:pt x="879" y="363"/>
                  </a:lnTo>
                  <a:lnTo>
                    <a:pt x="853" y="285"/>
                  </a:lnTo>
                  <a:lnTo>
                    <a:pt x="828" y="208"/>
                  </a:lnTo>
                  <a:lnTo>
                    <a:pt x="750" y="130"/>
                  </a:lnTo>
                  <a:lnTo>
                    <a:pt x="698" y="78"/>
                  </a:lnTo>
                  <a:lnTo>
                    <a:pt x="621" y="53"/>
                  </a:lnTo>
                  <a:lnTo>
                    <a:pt x="543" y="27"/>
                  </a:lnTo>
                  <a:lnTo>
                    <a:pt x="440" y="1"/>
                  </a:lnTo>
                  <a:close/>
                </a:path>
              </a:pathLst>
            </a:custGeom>
            <a:grpFill/>
            <a:ln>
              <a:noFill/>
            </a:ln>
          </p:spPr>
          <p:txBody>
            <a:bodyPr spcFirstLastPara="1" wrap="square" lIns="121900" tIns="121900" rIns="121900" bIns="121900" anchor="ctr" anchorCtr="0">
              <a:noAutofit/>
            </a:bodyPr>
            <a:lstStyle/>
            <a:p>
              <a:endParaRPr sz="2400"/>
            </a:p>
          </p:txBody>
        </p:sp>
        <p:sp>
          <p:nvSpPr>
            <p:cNvPr id="51" name="Google Shape;672;p46"/>
            <p:cNvSpPr/>
            <p:nvPr/>
          </p:nvSpPr>
          <p:spPr>
            <a:xfrm>
              <a:off x="2567025" y="4144700"/>
              <a:ext cx="117600" cy="7775"/>
            </a:xfrm>
            <a:custGeom>
              <a:avLst/>
              <a:gdLst/>
              <a:ahLst/>
              <a:cxnLst/>
              <a:rect l="l" t="t" r="r" b="b"/>
              <a:pathLst>
                <a:path w="4704" h="311" extrusionOk="0">
                  <a:moveTo>
                    <a:pt x="104" y="0"/>
                  </a:moveTo>
                  <a:lnTo>
                    <a:pt x="53" y="26"/>
                  </a:lnTo>
                  <a:lnTo>
                    <a:pt x="27" y="78"/>
                  </a:lnTo>
                  <a:lnTo>
                    <a:pt x="1" y="155"/>
                  </a:lnTo>
                  <a:lnTo>
                    <a:pt x="27" y="207"/>
                  </a:lnTo>
                  <a:lnTo>
                    <a:pt x="53" y="259"/>
                  </a:lnTo>
                  <a:lnTo>
                    <a:pt x="104" y="284"/>
                  </a:lnTo>
                  <a:lnTo>
                    <a:pt x="156" y="310"/>
                  </a:lnTo>
                  <a:lnTo>
                    <a:pt x="4549" y="310"/>
                  </a:lnTo>
                  <a:lnTo>
                    <a:pt x="4601" y="284"/>
                  </a:lnTo>
                  <a:lnTo>
                    <a:pt x="4652" y="259"/>
                  </a:lnTo>
                  <a:lnTo>
                    <a:pt x="4704" y="207"/>
                  </a:lnTo>
                  <a:lnTo>
                    <a:pt x="4704" y="155"/>
                  </a:lnTo>
                  <a:lnTo>
                    <a:pt x="4704" y="78"/>
                  </a:lnTo>
                  <a:lnTo>
                    <a:pt x="4652" y="26"/>
                  </a:lnTo>
                  <a:lnTo>
                    <a:pt x="4601" y="0"/>
                  </a:ln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673;p46"/>
            <p:cNvSpPr/>
            <p:nvPr/>
          </p:nvSpPr>
          <p:spPr>
            <a:xfrm>
              <a:off x="2567025" y="4176350"/>
              <a:ext cx="117600" cy="7775"/>
            </a:xfrm>
            <a:custGeom>
              <a:avLst/>
              <a:gdLst/>
              <a:ahLst/>
              <a:cxnLst/>
              <a:rect l="l" t="t" r="r" b="b"/>
              <a:pathLst>
                <a:path w="4704" h="311" extrusionOk="0">
                  <a:moveTo>
                    <a:pt x="104" y="0"/>
                  </a:moveTo>
                  <a:lnTo>
                    <a:pt x="53" y="26"/>
                  </a:lnTo>
                  <a:lnTo>
                    <a:pt x="27" y="78"/>
                  </a:lnTo>
                  <a:lnTo>
                    <a:pt x="1" y="155"/>
                  </a:lnTo>
                  <a:lnTo>
                    <a:pt x="27" y="207"/>
                  </a:lnTo>
                  <a:lnTo>
                    <a:pt x="53" y="259"/>
                  </a:lnTo>
                  <a:lnTo>
                    <a:pt x="104" y="285"/>
                  </a:lnTo>
                  <a:lnTo>
                    <a:pt x="156" y="311"/>
                  </a:lnTo>
                  <a:lnTo>
                    <a:pt x="4549" y="311"/>
                  </a:lnTo>
                  <a:lnTo>
                    <a:pt x="4601" y="285"/>
                  </a:lnTo>
                  <a:lnTo>
                    <a:pt x="4652" y="259"/>
                  </a:lnTo>
                  <a:lnTo>
                    <a:pt x="4704" y="207"/>
                  </a:lnTo>
                  <a:lnTo>
                    <a:pt x="4704" y="155"/>
                  </a:lnTo>
                  <a:lnTo>
                    <a:pt x="4704" y="78"/>
                  </a:lnTo>
                  <a:lnTo>
                    <a:pt x="4652" y="26"/>
                  </a:lnTo>
                  <a:lnTo>
                    <a:pt x="4601" y="0"/>
                  </a:lnTo>
                  <a:close/>
                </a:path>
              </a:pathLst>
            </a:custGeom>
            <a:grpFill/>
            <a:ln>
              <a:noFill/>
            </a:ln>
          </p:spPr>
          <p:txBody>
            <a:bodyPr spcFirstLastPara="1" wrap="square" lIns="121900" tIns="121900" rIns="121900" bIns="121900" anchor="ctr" anchorCtr="0">
              <a:noAutofit/>
            </a:bodyPr>
            <a:lstStyle/>
            <a:p>
              <a:endParaRPr sz="2400"/>
            </a:p>
          </p:txBody>
        </p:sp>
        <p:sp>
          <p:nvSpPr>
            <p:cNvPr id="53" name="Google Shape;674;p46"/>
            <p:cNvSpPr/>
            <p:nvPr/>
          </p:nvSpPr>
          <p:spPr>
            <a:xfrm>
              <a:off x="2567025" y="4208000"/>
              <a:ext cx="159600" cy="7775"/>
            </a:xfrm>
            <a:custGeom>
              <a:avLst/>
              <a:gdLst/>
              <a:ahLst/>
              <a:cxnLst/>
              <a:rect l="l" t="t" r="r" b="b"/>
              <a:pathLst>
                <a:path w="6384" h="311" extrusionOk="0">
                  <a:moveTo>
                    <a:pt x="104" y="1"/>
                  </a:moveTo>
                  <a:lnTo>
                    <a:pt x="53" y="26"/>
                  </a:lnTo>
                  <a:lnTo>
                    <a:pt x="27" y="78"/>
                  </a:lnTo>
                  <a:lnTo>
                    <a:pt x="1" y="156"/>
                  </a:lnTo>
                  <a:lnTo>
                    <a:pt x="27" y="207"/>
                  </a:lnTo>
                  <a:lnTo>
                    <a:pt x="53" y="259"/>
                  </a:lnTo>
                  <a:lnTo>
                    <a:pt x="104" y="285"/>
                  </a:lnTo>
                  <a:lnTo>
                    <a:pt x="156" y="311"/>
                  </a:lnTo>
                  <a:lnTo>
                    <a:pt x="6229" y="311"/>
                  </a:lnTo>
                  <a:lnTo>
                    <a:pt x="6306" y="285"/>
                  </a:lnTo>
                  <a:lnTo>
                    <a:pt x="6358" y="259"/>
                  </a:lnTo>
                  <a:lnTo>
                    <a:pt x="6384" y="207"/>
                  </a:lnTo>
                  <a:lnTo>
                    <a:pt x="6384" y="156"/>
                  </a:lnTo>
                  <a:lnTo>
                    <a:pt x="6384" y="78"/>
                  </a:lnTo>
                  <a:lnTo>
                    <a:pt x="6358" y="26"/>
                  </a:lnTo>
                  <a:lnTo>
                    <a:pt x="6306" y="1"/>
                  </a:lnTo>
                  <a:close/>
                </a:path>
              </a:pathLst>
            </a:custGeom>
            <a:grpFill/>
            <a:ln>
              <a:noFill/>
            </a:ln>
          </p:spPr>
          <p:txBody>
            <a:bodyPr spcFirstLastPara="1" wrap="square" lIns="121900" tIns="121900" rIns="121900" bIns="121900" anchor="ctr" anchorCtr="0">
              <a:noAutofit/>
            </a:bodyPr>
            <a:lstStyle/>
            <a:p>
              <a:endParaRPr sz="2400"/>
            </a:p>
          </p:txBody>
        </p:sp>
        <p:sp>
          <p:nvSpPr>
            <p:cNvPr id="54" name="Google Shape;675;p46"/>
            <p:cNvSpPr/>
            <p:nvPr/>
          </p:nvSpPr>
          <p:spPr>
            <a:xfrm>
              <a:off x="2684600" y="4239650"/>
              <a:ext cx="42025" cy="7775"/>
            </a:xfrm>
            <a:custGeom>
              <a:avLst/>
              <a:gdLst/>
              <a:ahLst/>
              <a:cxnLst/>
              <a:rect l="l" t="t" r="r" b="b"/>
              <a:pathLst>
                <a:path w="1681" h="311" extrusionOk="0">
                  <a:moveTo>
                    <a:pt x="104" y="1"/>
                  </a:moveTo>
                  <a:lnTo>
                    <a:pt x="53" y="27"/>
                  </a:lnTo>
                  <a:lnTo>
                    <a:pt x="27" y="78"/>
                  </a:lnTo>
                  <a:lnTo>
                    <a:pt x="1" y="156"/>
                  </a:lnTo>
                  <a:lnTo>
                    <a:pt x="27" y="208"/>
                  </a:lnTo>
                  <a:lnTo>
                    <a:pt x="53" y="259"/>
                  </a:lnTo>
                  <a:lnTo>
                    <a:pt x="104" y="285"/>
                  </a:lnTo>
                  <a:lnTo>
                    <a:pt x="156" y="311"/>
                  </a:lnTo>
                  <a:lnTo>
                    <a:pt x="1526" y="311"/>
                  </a:lnTo>
                  <a:lnTo>
                    <a:pt x="1603" y="285"/>
                  </a:lnTo>
                  <a:lnTo>
                    <a:pt x="1655" y="259"/>
                  </a:lnTo>
                  <a:lnTo>
                    <a:pt x="1681" y="208"/>
                  </a:lnTo>
                  <a:lnTo>
                    <a:pt x="1681" y="156"/>
                  </a:lnTo>
                  <a:lnTo>
                    <a:pt x="1681" y="78"/>
                  </a:lnTo>
                  <a:lnTo>
                    <a:pt x="1655" y="27"/>
                  </a:lnTo>
                  <a:lnTo>
                    <a:pt x="1603" y="1"/>
                  </a:lnTo>
                  <a:close/>
                </a:path>
              </a:pathLst>
            </a:custGeom>
            <a:grpFill/>
            <a:ln>
              <a:noFill/>
            </a:ln>
          </p:spPr>
          <p:txBody>
            <a:bodyPr spcFirstLastPara="1" wrap="square" lIns="121900" tIns="121900" rIns="121900" bIns="121900" anchor="ctr" anchorCtr="0">
              <a:noAutofit/>
            </a:bodyPr>
            <a:lstStyle/>
            <a:p>
              <a:endParaRPr sz="2400"/>
            </a:p>
          </p:txBody>
        </p:sp>
        <p:sp>
          <p:nvSpPr>
            <p:cNvPr id="55" name="Google Shape;676;p46"/>
            <p:cNvSpPr/>
            <p:nvPr/>
          </p:nvSpPr>
          <p:spPr>
            <a:xfrm>
              <a:off x="2567025" y="4239650"/>
              <a:ext cx="108575" cy="7775"/>
            </a:xfrm>
            <a:custGeom>
              <a:avLst/>
              <a:gdLst/>
              <a:ahLst/>
              <a:cxnLst/>
              <a:rect l="l" t="t" r="r" b="b"/>
              <a:pathLst>
                <a:path w="4343" h="311" extrusionOk="0">
                  <a:moveTo>
                    <a:pt x="104" y="1"/>
                  </a:moveTo>
                  <a:lnTo>
                    <a:pt x="53" y="27"/>
                  </a:lnTo>
                  <a:lnTo>
                    <a:pt x="27" y="78"/>
                  </a:lnTo>
                  <a:lnTo>
                    <a:pt x="1" y="156"/>
                  </a:lnTo>
                  <a:lnTo>
                    <a:pt x="27" y="208"/>
                  </a:lnTo>
                  <a:lnTo>
                    <a:pt x="53" y="259"/>
                  </a:lnTo>
                  <a:lnTo>
                    <a:pt x="104" y="285"/>
                  </a:lnTo>
                  <a:lnTo>
                    <a:pt x="156" y="311"/>
                  </a:lnTo>
                  <a:lnTo>
                    <a:pt x="4187" y="311"/>
                  </a:lnTo>
                  <a:lnTo>
                    <a:pt x="4239" y="285"/>
                  </a:lnTo>
                  <a:lnTo>
                    <a:pt x="4290" y="259"/>
                  </a:lnTo>
                  <a:lnTo>
                    <a:pt x="4316" y="208"/>
                  </a:lnTo>
                  <a:lnTo>
                    <a:pt x="4342" y="156"/>
                  </a:lnTo>
                  <a:lnTo>
                    <a:pt x="4316" y="78"/>
                  </a:lnTo>
                  <a:lnTo>
                    <a:pt x="4290" y="27"/>
                  </a:lnTo>
                  <a:lnTo>
                    <a:pt x="4239" y="1"/>
                  </a:lnTo>
                  <a:close/>
                </a:path>
              </a:pathLst>
            </a:custGeom>
            <a:grpFill/>
            <a:ln>
              <a:noFill/>
            </a:ln>
          </p:spPr>
          <p:txBody>
            <a:bodyPr spcFirstLastPara="1" wrap="square" lIns="121900" tIns="121900" rIns="121900" bIns="121900" anchor="ctr" anchorCtr="0">
              <a:noAutofit/>
            </a:bodyPr>
            <a:lstStyle/>
            <a:p>
              <a:endParaRPr sz="2400"/>
            </a:p>
          </p:txBody>
        </p:sp>
        <p:sp>
          <p:nvSpPr>
            <p:cNvPr id="56" name="Google Shape;677;p46"/>
            <p:cNvSpPr/>
            <p:nvPr/>
          </p:nvSpPr>
          <p:spPr>
            <a:xfrm>
              <a:off x="2540550" y="4111750"/>
              <a:ext cx="247450" cy="269400"/>
            </a:xfrm>
            <a:custGeom>
              <a:avLst/>
              <a:gdLst/>
              <a:ahLst/>
              <a:cxnLst/>
              <a:rect l="l" t="t" r="r" b="b"/>
              <a:pathLst>
                <a:path w="9898" h="10776" extrusionOk="0">
                  <a:moveTo>
                    <a:pt x="7055" y="517"/>
                  </a:moveTo>
                  <a:lnTo>
                    <a:pt x="8399" y="1861"/>
                  </a:lnTo>
                  <a:lnTo>
                    <a:pt x="7262" y="1861"/>
                  </a:lnTo>
                  <a:lnTo>
                    <a:pt x="7184" y="1835"/>
                  </a:lnTo>
                  <a:lnTo>
                    <a:pt x="7133" y="1809"/>
                  </a:lnTo>
                  <a:lnTo>
                    <a:pt x="7081" y="1732"/>
                  </a:lnTo>
                  <a:lnTo>
                    <a:pt x="7055" y="1654"/>
                  </a:lnTo>
                  <a:lnTo>
                    <a:pt x="7055" y="517"/>
                  </a:lnTo>
                  <a:close/>
                  <a:moveTo>
                    <a:pt x="414" y="0"/>
                  </a:moveTo>
                  <a:lnTo>
                    <a:pt x="310" y="26"/>
                  </a:lnTo>
                  <a:lnTo>
                    <a:pt x="233" y="78"/>
                  </a:lnTo>
                  <a:lnTo>
                    <a:pt x="155" y="130"/>
                  </a:lnTo>
                  <a:lnTo>
                    <a:pt x="78" y="207"/>
                  </a:lnTo>
                  <a:lnTo>
                    <a:pt x="52" y="310"/>
                  </a:lnTo>
                  <a:lnTo>
                    <a:pt x="0" y="388"/>
                  </a:lnTo>
                  <a:lnTo>
                    <a:pt x="0" y="491"/>
                  </a:lnTo>
                  <a:lnTo>
                    <a:pt x="0" y="3024"/>
                  </a:lnTo>
                  <a:lnTo>
                    <a:pt x="26" y="3101"/>
                  </a:lnTo>
                  <a:lnTo>
                    <a:pt x="52" y="3153"/>
                  </a:lnTo>
                  <a:lnTo>
                    <a:pt x="104" y="3179"/>
                  </a:lnTo>
                  <a:lnTo>
                    <a:pt x="155" y="3205"/>
                  </a:lnTo>
                  <a:lnTo>
                    <a:pt x="233" y="3179"/>
                  </a:lnTo>
                  <a:lnTo>
                    <a:pt x="259" y="3153"/>
                  </a:lnTo>
                  <a:lnTo>
                    <a:pt x="310" y="3101"/>
                  </a:lnTo>
                  <a:lnTo>
                    <a:pt x="310" y="3024"/>
                  </a:lnTo>
                  <a:lnTo>
                    <a:pt x="310" y="491"/>
                  </a:lnTo>
                  <a:lnTo>
                    <a:pt x="336" y="414"/>
                  </a:lnTo>
                  <a:lnTo>
                    <a:pt x="362" y="362"/>
                  </a:lnTo>
                  <a:lnTo>
                    <a:pt x="440" y="310"/>
                  </a:lnTo>
                  <a:lnTo>
                    <a:pt x="6745" y="310"/>
                  </a:lnTo>
                  <a:lnTo>
                    <a:pt x="6745" y="1654"/>
                  </a:lnTo>
                  <a:lnTo>
                    <a:pt x="6771" y="1757"/>
                  </a:lnTo>
                  <a:lnTo>
                    <a:pt x="6797" y="1861"/>
                  </a:lnTo>
                  <a:lnTo>
                    <a:pt x="6848" y="1938"/>
                  </a:lnTo>
                  <a:lnTo>
                    <a:pt x="6900" y="2016"/>
                  </a:lnTo>
                  <a:lnTo>
                    <a:pt x="6977" y="2093"/>
                  </a:lnTo>
                  <a:lnTo>
                    <a:pt x="7055" y="2119"/>
                  </a:lnTo>
                  <a:lnTo>
                    <a:pt x="7158" y="2171"/>
                  </a:lnTo>
                  <a:lnTo>
                    <a:pt x="8605" y="2171"/>
                  </a:lnTo>
                  <a:lnTo>
                    <a:pt x="8605" y="5970"/>
                  </a:lnTo>
                  <a:lnTo>
                    <a:pt x="8373" y="5918"/>
                  </a:lnTo>
                  <a:lnTo>
                    <a:pt x="7908" y="5918"/>
                  </a:lnTo>
                  <a:lnTo>
                    <a:pt x="7675" y="5970"/>
                  </a:lnTo>
                  <a:lnTo>
                    <a:pt x="7443" y="6047"/>
                  </a:lnTo>
                  <a:lnTo>
                    <a:pt x="7236" y="6150"/>
                  </a:lnTo>
                  <a:lnTo>
                    <a:pt x="7055" y="6280"/>
                  </a:lnTo>
                  <a:lnTo>
                    <a:pt x="6874" y="6461"/>
                  </a:lnTo>
                  <a:lnTo>
                    <a:pt x="6719" y="6641"/>
                  </a:lnTo>
                  <a:lnTo>
                    <a:pt x="6590" y="6822"/>
                  </a:lnTo>
                  <a:lnTo>
                    <a:pt x="3205" y="6822"/>
                  </a:lnTo>
                  <a:lnTo>
                    <a:pt x="3205" y="6512"/>
                  </a:lnTo>
                  <a:lnTo>
                    <a:pt x="3205" y="6461"/>
                  </a:lnTo>
                  <a:lnTo>
                    <a:pt x="3153" y="6409"/>
                  </a:lnTo>
                  <a:lnTo>
                    <a:pt x="3101" y="6383"/>
                  </a:lnTo>
                  <a:lnTo>
                    <a:pt x="3050" y="6357"/>
                  </a:lnTo>
                  <a:lnTo>
                    <a:pt x="2998" y="6383"/>
                  </a:lnTo>
                  <a:lnTo>
                    <a:pt x="2946" y="6409"/>
                  </a:lnTo>
                  <a:lnTo>
                    <a:pt x="2895" y="6461"/>
                  </a:lnTo>
                  <a:lnTo>
                    <a:pt x="2895" y="6512"/>
                  </a:lnTo>
                  <a:lnTo>
                    <a:pt x="2895" y="8812"/>
                  </a:lnTo>
                  <a:lnTo>
                    <a:pt x="2895" y="8864"/>
                  </a:lnTo>
                  <a:lnTo>
                    <a:pt x="2946" y="8915"/>
                  </a:lnTo>
                  <a:lnTo>
                    <a:pt x="2998" y="8941"/>
                  </a:lnTo>
                  <a:lnTo>
                    <a:pt x="3050" y="8967"/>
                  </a:lnTo>
                  <a:lnTo>
                    <a:pt x="3101" y="8941"/>
                  </a:lnTo>
                  <a:lnTo>
                    <a:pt x="3153" y="8915"/>
                  </a:lnTo>
                  <a:lnTo>
                    <a:pt x="3205" y="8864"/>
                  </a:lnTo>
                  <a:lnTo>
                    <a:pt x="3205" y="8812"/>
                  </a:lnTo>
                  <a:lnTo>
                    <a:pt x="3205" y="8502"/>
                  </a:lnTo>
                  <a:lnTo>
                    <a:pt x="4135" y="8502"/>
                  </a:lnTo>
                  <a:lnTo>
                    <a:pt x="4187" y="8476"/>
                  </a:lnTo>
                  <a:lnTo>
                    <a:pt x="4238" y="8450"/>
                  </a:lnTo>
                  <a:lnTo>
                    <a:pt x="4264" y="8399"/>
                  </a:lnTo>
                  <a:lnTo>
                    <a:pt x="4290" y="8321"/>
                  </a:lnTo>
                  <a:lnTo>
                    <a:pt x="4264" y="8269"/>
                  </a:lnTo>
                  <a:lnTo>
                    <a:pt x="4238" y="8218"/>
                  </a:lnTo>
                  <a:lnTo>
                    <a:pt x="4187" y="8192"/>
                  </a:lnTo>
                  <a:lnTo>
                    <a:pt x="4135" y="8166"/>
                  </a:lnTo>
                  <a:lnTo>
                    <a:pt x="3205" y="8166"/>
                  </a:lnTo>
                  <a:lnTo>
                    <a:pt x="3205" y="7158"/>
                  </a:lnTo>
                  <a:lnTo>
                    <a:pt x="6693" y="7158"/>
                  </a:lnTo>
                  <a:lnTo>
                    <a:pt x="6771" y="7132"/>
                  </a:lnTo>
                  <a:lnTo>
                    <a:pt x="6848" y="7055"/>
                  </a:lnTo>
                  <a:lnTo>
                    <a:pt x="6926" y="6874"/>
                  </a:lnTo>
                  <a:lnTo>
                    <a:pt x="7055" y="6719"/>
                  </a:lnTo>
                  <a:lnTo>
                    <a:pt x="7210" y="6564"/>
                  </a:lnTo>
                  <a:lnTo>
                    <a:pt x="7365" y="6461"/>
                  </a:lnTo>
                  <a:lnTo>
                    <a:pt x="7546" y="6357"/>
                  </a:lnTo>
                  <a:lnTo>
                    <a:pt x="7727" y="6280"/>
                  </a:lnTo>
                  <a:lnTo>
                    <a:pt x="7934" y="6228"/>
                  </a:lnTo>
                  <a:lnTo>
                    <a:pt x="8140" y="6228"/>
                  </a:lnTo>
                  <a:lnTo>
                    <a:pt x="8425" y="6254"/>
                  </a:lnTo>
                  <a:lnTo>
                    <a:pt x="8709" y="6331"/>
                  </a:lnTo>
                  <a:lnTo>
                    <a:pt x="8941" y="6461"/>
                  </a:lnTo>
                  <a:lnTo>
                    <a:pt x="9148" y="6641"/>
                  </a:lnTo>
                  <a:lnTo>
                    <a:pt x="9329" y="6848"/>
                  </a:lnTo>
                  <a:lnTo>
                    <a:pt x="9458" y="7107"/>
                  </a:lnTo>
                  <a:lnTo>
                    <a:pt x="9562" y="7365"/>
                  </a:lnTo>
                  <a:lnTo>
                    <a:pt x="9587" y="7649"/>
                  </a:lnTo>
                  <a:lnTo>
                    <a:pt x="9562" y="7959"/>
                  </a:lnTo>
                  <a:lnTo>
                    <a:pt x="9458" y="8218"/>
                  </a:lnTo>
                  <a:lnTo>
                    <a:pt x="9329" y="8476"/>
                  </a:lnTo>
                  <a:lnTo>
                    <a:pt x="9148" y="8683"/>
                  </a:lnTo>
                  <a:lnTo>
                    <a:pt x="8941" y="8864"/>
                  </a:lnTo>
                  <a:lnTo>
                    <a:pt x="8709" y="8993"/>
                  </a:lnTo>
                  <a:lnTo>
                    <a:pt x="8425" y="9071"/>
                  </a:lnTo>
                  <a:lnTo>
                    <a:pt x="8140" y="9096"/>
                  </a:lnTo>
                  <a:lnTo>
                    <a:pt x="7934" y="9096"/>
                  </a:lnTo>
                  <a:lnTo>
                    <a:pt x="7727" y="9045"/>
                  </a:lnTo>
                  <a:lnTo>
                    <a:pt x="7546" y="8967"/>
                  </a:lnTo>
                  <a:lnTo>
                    <a:pt x="7365" y="8864"/>
                  </a:lnTo>
                  <a:lnTo>
                    <a:pt x="7210" y="8760"/>
                  </a:lnTo>
                  <a:lnTo>
                    <a:pt x="7055" y="8605"/>
                  </a:lnTo>
                  <a:lnTo>
                    <a:pt x="6926" y="8450"/>
                  </a:lnTo>
                  <a:lnTo>
                    <a:pt x="6848" y="8269"/>
                  </a:lnTo>
                  <a:lnTo>
                    <a:pt x="6771" y="8192"/>
                  </a:lnTo>
                  <a:lnTo>
                    <a:pt x="6693" y="8166"/>
                  </a:lnTo>
                  <a:lnTo>
                    <a:pt x="4807" y="8166"/>
                  </a:lnTo>
                  <a:lnTo>
                    <a:pt x="4755" y="8192"/>
                  </a:lnTo>
                  <a:lnTo>
                    <a:pt x="4703" y="8218"/>
                  </a:lnTo>
                  <a:lnTo>
                    <a:pt x="4678" y="8269"/>
                  </a:lnTo>
                  <a:lnTo>
                    <a:pt x="4652" y="8321"/>
                  </a:lnTo>
                  <a:lnTo>
                    <a:pt x="4678" y="8399"/>
                  </a:lnTo>
                  <a:lnTo>
                    <a:pt x="4703" y="8450"/>
                  </a:lnTo>
                  <a:lnTo>
                    <a:pt x="4755" y="8476"/>
                  </a:lnTo>
                  <a:lnTo>
                    <a:pt x="4807" y="8502"/>
                  </a:lnTo>
                  <a:lnTo>
                    <a:pt x="6590" y="8502"/>
                  </a:lnTo>
                  <a:lnTo>
                    <a:pt x="6719" y="8683"/>
                  </a:lnTo>
                  <a:lnTo>
                    <a:pt x="6874" y="8864"/>
                  </a:lnTo>
                  <a:lnTo>
                    <a:pt x="7055" y="9045"/>
                  </a:lnTo>
                  <a:lnTo>
                    <a:pt x="7236" y="9174"/>
                  </a:lnTo>
                  <a:lnTo>
                    <a:pt x="7443" y="9277"/>
                  </a:lnTo>
                  <a:lnTo>
                    <a:pt x="7675" y="9355"/>
                  </a:lnTo>
                  <a:lnTo>
                    <a:pt x="7908" y="9406"/>
                  </a:lnTo>
                  <a:lnTo>
                    <a:pt x="8373" y="9406"/>
                  </a:lnTo>
                  <a:lnTo>
                    <a:pt x="8605" y="9355"/>
                  </a:lnTo>
                  <a:lnTo>
                    <a:pt x="8605" y="10259"/>
                  </a:lnTo>
                  <a:lnTo>
                    <a:pt x="8605" y="10337"/>
                  </a:lnTo>
                  <a:lnTo>
                    <a:pt x="8554" y="10414"/>
                  </a:lnTo>
                  <a:lnTo>
                    <a:pt x="8502" y="10440"/>
                  </a:lnTo>
                  <a:lnTo>
                    <a:pt x="8425" y="10466"/>
                  </a:lnTo>
                  <a:lnTo>
                    <a:pt x="517" y="10466"/>
                  </a:lnTo>
                  <a:lnTo>
                    <a:pt x="440" y="10440"/>
                  </a:lnTo>
                  <a:lnTo>
                    <a:pt x="362" y="10414"/>
                  </a:lnTo>
                  <a:lnTo>
                    <a:pt x="336" y="10337"/>
                  </a:lnTo>
                  <a:lnTo>
                    <a:pt x="310" y="10259"/>
                  </a:lnTo>
                  <a:lnTo>
                    <a:pt x="310" y="3721"/>
                  </a:lnTo>
                  <a:lnTo>
                    <a:pt x="310" y="3670"/>
                  </a:lnTo>
                  <a:lnTo>
                    <a:pt x="259" y="3618"/>
                  </a:lnTo>
                  <a:lnTo>
                    <a:pt x="233" y="3592"/>
                  </a:lnTo>
                  <a:lnTo>
                    <a:pt x="155" y="3566"/>
                  </a:lnTo>
                  <a:lnTo>
                    <a:pt x="104" y="3592"/>
                  </a:lnTo>
                  <a:lnTo>
                    <a:pt x="52" y="3618"/>
                  </a:lnTo>
                  <a:lnTo>
                    <a:pt x="26" y="3670"/>
                  </a:lnTo>
                  <a:lnTo>
                    <a:pt x="0" y="3721"/>
                  </a:lnTo>
                  <a:lnTo>
                    <a:pt x="0" y="10259"/>
                  </a:lnTo>
                  <a:lnTo>
                    <a:pt x="0" y="10363"/>
                  </a:lnTo>
                  <a:lnTo>
                    <a:pt x="52" y="10466"/>
                  </a:lnTo>
                  <a:lnTo>
                    <a:pt x="78" y="10543"/>
                  </a:lnTo>
                  <a:lnTo>
                    <a:pt x="155" y="10621"/>
                  </a:lnTo>
                  <a:lnTo>
                    <a:pt x="233" y="10698"/>
                  </a:lnTo>
                  <a:lnTo>
                    <a:pt x="310" y="10750"/>
                  </a:lnTo>
                  <a:lnTo>
                    <a:pt x="414" y="10776"/>
                  </a:lnTo>
                  <a:lnTo>
                    <a:pt x="8528" y="10776"/>
                  </a:lnTo>
                  <a:lnTo>
                    <a:pt x="8631" y="10750"/>
                  </a:lnTo>
                  <a:lnTo>
                    <a:pt x="8709" y="10698"/>
                  </a:lnTo>
                  <a:lnTo>
                    <a:pt x="8786" y="10621"/>
                  </a:lnTo>
                  <a:lnTo>
                    <a:pt x="8838" y="10543"/>
                  </a:lnTo>
                  <a:lnTo>
                    <a:pt x="8890" y="10466"/>
                  </a:lnTo>
                  <a:lnTo>
                    <a:pt x="8916" y="10363"/>
                  </a:lnTo>
                  <a:lnTo>
                    <a:pt x="8941" y="10259"/>
                  </a:lnTo>
                  <a:lnTo>
                    <a:pt x="8941" y="9226"/>
                  </a:lnTo>
                  <a:lnTo>
                    <a:pt x="9148" y="9096"/>
                  </a:lnTo>
                  <a:lnTo>
                    <a:pt x="9329" y="8967"/>
                  </a:lnTo>
                  <a:lnTo>
                    <a:pt x="9484" y="8786"/>
                  </a:lnTo>
                  <a:lnTo>
                    <a:pt x="9639" y="8605"/>
                  </a:lnTo>
                  <a:lnTo>
                    <a:pt x="9742" y="8373"/>
                  </a:lnTo>
                  <a:lnTo>
                    <a:pt x="9820" y="8166"/>
                  </a:lnTo>
                  <a:lnTo>
                    <a:pt x="9872" y="7908"/>
                  </a:lnTo>
                  <a:lnTo>
                    <a:pt x="9898" y="7649"/>
                  </a:lnTo>
                  <a:lnTo>
                    <a:pt x="9872" y="7417"/>
                  </a:lnTo>
                  <a:lnTo>
                    <a:pt x="9820" y="7158"/>
                  </a:lnTo>
                  <a:lnTo>
                    <a:pt x="9742" y="6952"/>
                  </a:lnTo>
                  <a:lnTo>
                    <a:pt x="9639" y="6719"/>
                  </a:lnTo>
                  <a:lnTo>
                    <a:pt x="9484" y="6538"/>
                  </a:lnTo>
                  <a:lnTo>
                    <a:pt x="9329" y="6357"/>
                  </a:lnTo>
                  <a:lnTo>
                    <a:pt x="9148" y="6228"/>
                  </a:lnTo>
                  <a:lnTo>
                    <a:pt x="8941" y="6099"/>
                  </a:lnTo>
                  <a:lnTo>
                    <a:pt x="8941" y="2016"/>
                  </a:lnTo>
                  <a:lnTo>
                    <a:pt x="8916" y="1964"/>
                  </a:lnTo>
                  <a:lnTo>
                    <a:pt x="8890" y="1913"/>
                  </a:lnTo>
                  <a:lnTo>
                    <a:pt x="7029" y="26"/>
                  </a:lnTo>
                  <a:lnTo>
                    <a:pt x="6977"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57" name="Google Shape;678;p46"/>
          <p:cNvGrpSpPr/>
          <p:nvPr/>
        </p:nvGrpSpPr>
        <p:grpSpPr>
          <a:xfrm>
            <a:off x="9985654" y="4639223"/>
            <a:ext cx="385668" cy="384739"/>
            <a:chOff x="5584625" y="4111750"/>
            <a:chExt cx="270050" cy="269400"/>
          </a:xfrm>
          <a:solidFill>
            <a:schemeClr val="bg1"/>
          </a:solidFill>
        </p:grpSpPr>
        <p:sp>
          <p:nvSpPr>
            <p:cNvPr id="58" name="Google Shape;679;p46"/>
            <p:cNvSpPr/>
            <p:nvPr/>
          </p:nvSpPr>
          <p:spPr>
            <a:xfrm>
              <a:off x="5684750" y="4132425"/>
              <a:ext cx="69150" cy="60100"/>
            </a:xfrm>
            <a:custGeom>
              <a:avLst/>
              <a:gdLst/>
              <a:ahLst/>
              <a:cxnLst/>
              <a:rect l="l" t="t" r="r" b="b"/>
              <a:pathLst>
                <a:path w="2766" h="2404" extrusionOk="0">
                  <a:moveTo>
                    <a:pt x="1396" y="414"/>
                  </a:moveTo>
                  <a:lnTo>
                    <a:pt x="1525" y="440"/>
                  </a:lnTo>
                  <a:lnTo>
                    <a:pt x="1654" y="517"/>
                  </a:lnTo>
                  <a:lnTo>
                    <a:pt x="1758" y="620"/>
                  </a:lnTo>
                  <a:lnTo>
                    <a:pt x="1835" y="724"/>
                  </a:lnTo>
                  <a:lnTo>
                    <a:pt x="957" y="724"/>
                  </a:lnTo>
                  <a:lnTo>
                    <a:pt x="1008" y="620"/>
                  </a:lnTo>
                  <a:lnTo>
                    <a:pt x="1112" y="517"/>
                  </a:lnTo>
                  <a:lnTo>
                    <a:pt x="1241" y="440"/>
                  </a:lnTo>
                  <a:lnTo>
                    <a:pt x="1396" y="414"/>
                  </a:lnTo>
                  <a:close/>
                  <a:moveTo>
                    <a:pt x="1241" y="1060"/>
                  </a:moveTo>
                  <a:lnTo>
                    <a:pt x="1241" y="1887"/>
                  </a:lnTo>
                  <a:lnTo>
                    <a:pt x="1112" y="1809"/>
                  </a:lnTo>
                  <a:lnTo>
                    <a:pt x="1008" y="1732"/>
                  </a:lnTo>
                  <a:lnTo>
                    <a:pt x="931" y="1602"/>
                  </a:lnTo>
                  <a:lnTo>
                    <a:pt x="905" y="1447"/>
                  </a:lnTo>
                  <a:lnTo>
                    <a:pt x="905" y="1060"/>
                  </a:lnTo>
                  <a:close/>
                  <a:moveTo>
                    <a:pt x="1861" y="1060"/>
                  </a:moveTo>
                  <a:lnTo>
                    <a:pt x="1861" y="1447"/>
                  </a:lnTo>
                  <a:lnTo>
                    <a:pt x="1835" y="1602"/>
                  </a:lnTo>
                  <a:lnTo>
                    <a:pt x="1784" y="1732"/>
                  </a:lnTo>
                  <a:lnTo>
                    <a:pt x="1680" y="1809"/>
                  </a:lnTo>
                  <a:lnTo>
                    <a:pt x="1551" y="1887"/>
                  </a:lnTo>
                  <a:lnTo>
                    <a:pt x="1551" y="1060"/>
                  </a:lnTo>
                  <a:close/>
                  <a:moveTo>
                    <a:pt x="362" y="0"/>
                  </a:moveTo>
                  <a:lnTo>
                    <a:pt x="311" y="52"/>
                  </a:lnTo>
                  <a:lnTo>
                    <a:pt x="285" y="104"/>
                  </a:lnTo>
                  <a:lnTo>
                    <a:pt x="259" y="155"/>
                  </a:lnTo>
                  <a:lnTo>
                    <a:pt x="259" y="465"/>
                  </a:lnTo>
                  <a:lnTo>
                    <a:pt x="285" y="569"/>
                  </a:lnTo>
                  <a:lnTo>
                    <a:pt x="311" y="672"/>
                  </a:lnTo>
                  <a:lnTo>
                    <a:pt x="388" y="750"/>
                  </a:lnTo>
                  <a:lnTo>
                    <a:pt x="466" y="801"/>
                  </a:lnTo>
                  <a:lnTo>
                    <a:pt x="595" y="879"/>
                  </a:lnTo>
                  <a:lnTo>
                    <a:pt x="595" y="905"/>
                  </a:lnTo>
                  <a:lnTo>
                    <a:pt x="595" y="1034"/>
                  </a:lnTo>
                  <a:lnTo>
                    <a:pt x="156" y="1034"/>
                  </a:lnTo>
                  <a:lnTo>
                    <a:pt x="104" y="1060"/>
                  </a:lnTo>
                  <a:lnTo>
                    <a:pt x="52" y="1086"/>
                  </a:lnTo>
                  <a:lnTo>
                    <a:pt x="1" y="1137"/>
                  </a:lnTo>
                  <a:lnTo>
                    <a:pt x="1" y="1189"/>
                  </a:lnTo>
                  <a:lnTo>
                    <a:pt x="1" y="1266"/>
                  </a:lnTo>
                  <a:lnTo>
                    <a:pt x="52" y="1318"/>
                  </a:lnTo>
                  <a:lnTo>
                    <a:pt x="104" y="1344"/>
                  </a:lnTo>
                  <a:lnTo>
                    <a:pt x="156" y="1370"/>
                  </a:lnTo>
                  <a:lnTo>
                    <a:pt x="595" y="1370"/>
                  </a:lnTo>
                  <a:lnTo>
                    <a:pt x="595" y="1447"/>
                  </a:lnTo>
                  <a:lnTo>
                    <a:pt x="595" y="1525"/>
                  </a:lnTo>
                  <a:lnTo>
                    <a:pt x="466" y="1602"/>
                  </a:lnTo>
                  <a:lnTo>
                    <a:pt x="388" y="1654"/>
                  </a:lnTo>
                  <a:lnTo>
                    <a:pt x="311" y="1732"/>
                  </a:lnTo>
                  <a:lnTo>
                    <a:pt x="285" y="1809"/>
                  </a:lnTo>
                  <a:lnTo>
                    <a:pt x="259" y="1912"/>
                  </a:lnTo>
                  <a:lnTo>
                    <a:pt x="259" y="2248"/>
                  </a:lnTo>
                  <a:lnTo>
                    <a:pt x="285" y="2300"/>
                  </a:lnTo>
                  <a:lnTo>
                    <a:pt x="311" y="2352"/>
                  </a:lnTo>
                  <a:lnTo>
                    <a:pt x="362" y="2378"/>
                  </a:lnTo>
                  <a:lnTo>
                    <a:pt x="414" y="2403"/>
                  </a:lnTo>
                  <a:lnTo>
                    <a:pt x="492" y="2378"/>
                  </a:lnTo>
                  <a:lnTo>
                    <a:pt x="543" y="2352"/>
                  </a:lnTo>
                  <a:lnTo>
                    <a:pt x="569" y="2300"/>
                  </a:lnTo>
                  <a:lnTo>
                    <a:pt x="569" y="2248"/>
                  </a:lnTo>
                  <a:lnTo>
                    <a:pt x="569" y="1912"/>
                  </a:lnTo>
                  <a:lnTo>
                    <a:pt x="595" y="1887"/>
                  </a:lnTo>
                  <a:lnTo>
                    <a:pt x="698" y="1835"/>
                  </a:lnTo>
                  <a:lnTo>
                    <a:pt x="828" y="1990"/>
                  </a:lnTo>
                  <a:lnTo>
                    <a:pt x="983" y="2119"/>
                  </a:lnTo>
                  <a:lnTo>
                    <a:pt x="1189" y="2197"/>
                  </a:lnTo>
                  <a:lnTo>
                    <a:pt x="1396" y="2223"/>
                  </a:lnTo>
                  <a:lnTo>
                    <a:pt x="1603" y="2197"/>
                  </a:lnTo>
                  <a:lnTo>
                    <a:pt x="1784" y="2119"/>
                  </a:lnTo>
                  <a:lnTo>
                    <a:pt x="1965" y="1990"/>
                  </a:lnTo>
                  <a:lnTo>
                    <a:pt x="2068" y="1835"/>
                  </a:lnTo>
                  <a:lnTo>
                    <a:pt x="2171" y="1887"/>
                  </a:lnTo>
                  <a:lnTo>
                    <a:pt x="2197" y="1887"/>
                  </a:lnTo>
                  <a:lnTo>
                    <a:pt x="2197" y="1912"/>
                  </a:lnTo>
                  <a:lnTo>
                    <a:pt x="2197" y="2248"/>
                  </a:lnTo>
                  <a:lnTo>
                    <a:pt x="2223" y="2300"/>
                  </a:lnTo>
                  <a:lnTo>
                    <a:pt x="2249" y="2352"/>
                  </a:lnTo>
                  <a:lnTo>
                    <a:pt x="2300" y="2378"/>
                  </a:lnTo>
                  <a:lnTo>
                    <a:pt x="2352" y="2403"/>
                  </a:lnTo>
                  <a:lnTo>
                    <a:pt x="2430" y="2378"/>
                  </a:lnTo>
                  <a:lnTo>
                    <a:pt x="2481" y="2352"/>
                  </a:lnTo>
                  <a:lnTo>
                    <a:pt x="2507" y="2300"/>
                  </a:lnTo>
                  <a:lnTo>
                    <a:pt x="2507" y="2248"/>
                  </a:lnTo>
                  <a:lnTo>
                    <a:pt x="2507" y="1912"/>
                  </a:lnTo>
                  <a:lnTo>
                    <a:pt x="2507" y="1809"/>
                  </a:lnTo>
                  <a:lnTo>
                    <a:pt x="2456" y="1732"/>
                  </a:lnTo>
                  <a:lnTo>
                    <a:pt x="2404" y="1654"/>
                  </a:lnTo>
                  <a:lnTo>
                    <a:pt x="2300" y="1602"/>
                  </a:lnTo>
                  <a:lnTo>
                    <a:pt x="2171" y="1525"/>
                  </a:lnTo>
                  <a:lnTo>
                    <a:pt x="2171" y="1447"/>
                  </a:lnTo>
                  <a:lnTo>
                    <a:pt x="2171" y="1370"/>
                  </a:lnTo>
                  <a:lnTo>
                    <a:pt x="2611" y="1370"/>
                  </a:lnTo>
                  <a:lnTo>
                    <a:pt x="2688" y="1344"/>
                  </a:lnTo>
                  <a:lnTo>
                    <a:pt x="2740" y="1318"/>
                  </a:lnTo>
                  <a:lnTo>
                    <a:pt x="2766" y="1266"/>
                  </a:lnTo>
                  <a:lnTo>
                    <a:pt x="2766" y="1189"/>
                  </a:lnTo>
                  <a:lnTo>
                    <a:pt x="2766" y="1137"/>
                  </a:lnTo>
                  <a:lnTo>
                    <a:pt x="2740" y="1086"/>
                  </a:lnTo>
                  <a:lnTo>
                    <a:pt x="2688" y="1060"/>
                  </a:lnTo>
                  <a:lnTo>
                    <a:pt x="2611" y="1034"/>
                  </a:lnTo>
                  <a:lnTo>
                    <a:pt x="2171" y="1034"/>
                  </a:lnTo>
                  <a:lnTo>
                    <a:pt x="2171" y="905"/>
                  </a:lnTo>
                  <a:lnTo>
                    <a:pt x="2171" y="879"/>
                  </a:lnTo>
                  <a:lnTo>
                    <a:pt x="2300" y="801"/>
                  </a:lnTo>
                  <a:lnTo>
                    <a:pt x="2404" y="750"/>
                  </a:lnTo>
                  <a:lnTo>
                    <a:pt x="2456" y="672"/>
                  </a:lnTo>
                  <a:lnTo>
                    <a:pt x="2507" y="569"/>
                  </a:lnTo>
                  <a:lnTo>
                    <a:pt x="2507" y="465"/>
                  </a:lnTo>
                  <a:lnTo>
                    <a:pt x="2507" y="155"/>
                  </a:lnTo>
                  <a:lnTo>
                    <a:pt x="2507" y="104"/>
                  </a:lnTo>
                  <a:lnTo>
                    <a:pt x="2481" y="52"/>
                  </a:lnTo>
                  <a:lnTo>
                    <a:pt x="2430" y="0"/>
                  </a:lnTo>
                  <a:lnTo>
                    <a:pt x="2300" y="0"/>
                  </a:lnTo>
                  <a:lnTo>
                    <a:pt x="2249" y="52"/>
                  </a:lnTo>
                  <a:lnTo>
                    <a:pt x="2223" y="104"/>
                  </a:lnTo>
                  <a:lnTo>
                    <a:pt x="2197" y="155"/>
                  </a:lnTo>
                  <a:lnTo>
                    <a:pt x="2197" y="465"/>
                  </a:lnTo>
                  <a:lnTo>
                    <a:pt x="2197" y="491"/>
                  </a:lnTo>
                  <a:lnTo>
                    <a:pt x="2171" y="517"/>
                  </a:lnTo>
                  <a:lnTo>
                    <a:pt x="2094" y="569"/>
                  </a:lnTo>
                  <a:lnTo>
                    <a:pt x="1990" y="362"/>
                  </a:lnTo>
                  <a:lnTo>
                    <a:pt x="1810" y="233"/>
                  </a:lnTo>
                  <a:lnTo>
                    <a:pt x="1732" y="181"/>
                  </a:lnTo>
                  <a:lnTo>
                    <a:pt x="1603" y="129"/>
                  </a:lnTo>
                  <a:lnTo>
                    <a:pt x="1499" y="104"/>
                  </a:lnTo>
                  <a:lnTo>
                    <a:pt x="1267" y="104"/>
                  </a:lnTo>
                  <a:lnTo>
                    <a:pt x="1163" y="129"/>
                  </a:lnTo>
                  <a:lnTo>
                    <a:pt x="1060" y="181"/>
                  </a:lnTo>
                  <a:lnTo>
                    <a:pt x="957" y="233"/>
                  </a:lnTo>
                  <a:lnTo>
                    <a:pt x="802" y="362"/>
                  </a:lnTo>
                  <a:lnTo>
                    <a:pt x="673" y="569"/>
                  </a:lnTo>
                  <a:lnTo>
                    <a:pt x="595" y="517"/>
                  </a:lnTo>
                  <a:lnTo>
                    <a:pt x="595" y="491"/>
                  </a:lnTo>
                  <a:lnTo>
                    <a:pt x="569" y="465"/>
                  </a:lnTo>
                  <a:lnTo>
                    <a:pt x="569" y="155"/>
                  </a:lnTo>
                  <a:lnTo>
                    <a:pt x="569" y="104"/>
                  </a:lnTo>
                  <a:lnTo>
                    <a:pt x="543" y="52"/>
                  </a:lnTo>
                  <a:lnTo>
                    <a:pt x="492" y="0"/>
                  </a:ln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680;p46"/>
            <p:cNvSpPr/>
            <p:nvPr/>
          </p:nvSpPr>
          <p:spPr>
            <a:xfrm>
              <a:off x="5773900" y="4347550"/>
              <a:ext cx="22000" cy="21975"/>
            </a:xfrm>
            <a:custGeom>
              <a:avLst/>
              <a:gdLst/>
              <a:ahLst/>
              <a:cxnLst/>
              <a:rect l="l" t="t" r="r" b="b"/>
              <a:pathLst>
                <a:path w="880" h="879" extrusionOk="0">
                  <a:moveTo>
                    <a:pt x="466" y="310"/>
                  </a:moveTo>
                  <a:lnTo>
                    <a:pt x="518" y="336"/>
                  </a:lnTo>
                  <a:lnTo>
                    <a:pt x="543" y="388"/>
                  </a:lnTo>
                  <a:lnTo>
                    <a:pt x="543" y="440"/>
                  </a:lnTo>
                  <a:lnTo>
                    <a:pt x="543" y="491"/>
                  </a:lnTo>
                  <a:lnTo>
                    <a:pt x="518" y="517"/>
                  </a:lnTo>
                  <a:lnTo>
                    <a:pt x="466" y="543"/>
                  </a:lnTo>
                  <a:lnTo>
                    <a:pt x="440" y="569"/>
                  </a:lnTo>
                  <a:lnTo>
                    <a:pt x="388" y="543"/>
                  </a:lnTo>
                  <a:lnTo>
                    <a:pt x="337" y="517"/>
                  </a:lnTo>
                  <a:lnTo>
                    <a:pt x="311" y="491"/>
                  </a:lnTo>
                  <a:lnTo>
                    <a:pt x="311" y="440"/>
                  </a:lnTo>
                  <a:lnTo>
                    <a:pt x="311" y="388"/>
                  </a:lnTo>
                  <a:lnTo>
                    <a:pt x="337" y="336"/>
                  </a:lnTo>
                  <a:lnTo>
                    <a:pt x="388" y="310"/>
                  </a:lnTo>
                  <a:close/>
                  <a:moveTo>
                    <a:pt x="337" y="0"/>
                  </a:moveTo>
                  <a:lnTo>
                    <a:pt x="259" y="26"/>
                  </a:lnTo>
                  <a:lnTo>
                    <a:pt x="182" y="78"/>
                  </a:lnTo>
                  <a:lnTo>
                    <a:pt x="130" y="129"/>
                  </a:lnTo>
                  <a:lnTo>
                    <a:pt x="52" y="181"/>
                  </a:lnTo>
                  <a:lnTo>
                    <a:pt x="27" y="259"/>
                  </a:lnTo>
                  <a:lnTo>
                    <a:pt x="1" y="336"/>
                  </a:lnTo>
                  <a:lnTo>
                    <a:pt x="1" y="440"/>
                  </a:lnTo>
                  <a:lnTo>
                    <a:pt x="1" y="517"/>
                  </a:lnTo>
                  <a:lnTo>
                    <a:pt x="27" y="620"/>
                  </a:lnTo>
                  <a:lnTo>
                    <a:pt x="52" y="672"/>
                  </a:lnTo>
                  <a:lnTo>
                    <a:pt x="130" y="750"/>
                  </a:lnTo>
                  <a:lnTo>
                    <a:pt x="182" y="801"/>
                  </a:lnTo>
                  <a:lnTo>
                    <a:pt x="259" y="853"/>
                  </a:lnTo>
                  <a:lnTo>
                    <a:pt x="337" y="879"/>
                  </a:lnTo>
                  <a:lnTo>
                    <a:pt x="518" y="879"/>
                  </a:lnTo>
                  <a:lnTo>
                    <a:pt x="595" y="853"/>
                  </a:lnTo>
                  <a:lnTo>
                    <a:pt x="673" y="801"/>
                  </a:lnTo>
                  <a:lnTo>
                    <a:pt x="750" y="750"/>
                  </a:lnTo>
                  <a:lnTo>
                    <a:pt x="802" y="672"/>
                  </a:lnTo>
                  <a:lnTo>
                    <a:pt x="828" y="620"/>
                  </a:lnTo>
                  <a:lnTo>
                    <a:pt x="853" y="517"/>
                  </a:lnTo>
                  <a:lnTo>
                    <a:pt x="879" y="440"/>
                  </a:lnTo>
                  <a:lnTo>
                    <a:pt x="853" y="336"/>
                  </a:lnTo>
                  <a:lnTo>
                    <a:pt x="828" y="259"/>
                  </a:lnTo>
                  <a:lnTo>
                    <a:pt x="802" y="181"/>
                  </a:lnTo>
                  <a:lnTo>
                    <a:pt x="750" y="129"/>
                  </a:lnTo>
                  <a:lnTo>
                    <a:pt x="673" y="78"/>
                  </a:lnTo>
                  <a:lnTo>
                    <a:pt x="595" y="26"/>
                  </a:lnTo>
                  <a:lnTo>
                    <a:pt x="518" y="0"/>
                  </a:lnTo>
                  <a:close/>
                </a:path>
              </a:pathLst>
            </a:custGeom>
            <a:grpFill/>
            <a:ln>
              <a:noFill/>
            </a:ln>
          </p:spPr>
          <p:txBody>
            <a:bodyPr spcFirstLastPara="1" wrap="square" lIns="121900" tIns="121900" rIns="121900" bIns="121900" anchor="ctr" anchorCtr="0">
              <a:noAutofit/>
            </a:bodyPr>
            <a:lstStyle/>
            <a:p>
              <a:endParaRPr sz="2400"/>
            </a:p>
          </p:txBody>
        </p:sp>
        <p:sp>
          <p:nvSpPr>
            <p:cNvPr id="60" name="Google Shape;681;p46"/>
            <p:cNvSpPr/>
            <p:nvPr/>
          </p:nvSpPr>
          <p:spPr>
            <a:xfrm>
              <a:off x="5773900" y="4290050"/>
              <a:ext cx="22000" cy="53000"/>
            </a:xfrm>
            <a:custGeom>
              <a:avLst/>
              <a:gdLst/>
              <a:ahLst/>
              <a:cxnLst/>
              <a:rect l="l" t="t" r="r" b="b"/>
              <a:pathLst>
                <a:path w="880" h="2120" extrusionOk="0">
                  <a:moveTo>
                    <a:pt x="492" y="336"/>
                  </a:moveTo>
                  <a:lnTo>
                    <a:pt x="518" y="362"/>
                  </a:lnTo>
                  <a:lnTo>
                    <a:pt x="543" y="414"/>
                  </a:lnTo>
                  <a:lnTo>
                    <a:pt x="543" y="440"/>
                  </a:lnTo>
                  <a:lnTo>
                    <a:pt x="543" y="1680"/>
                  </a:lnTo>
                  <a:lnTo>
                    <a:pt x="543" y="1732"/>
                  </a:lnTo>
                  <a:lnTo>
                    <a:pt x="518" y="1783"/>
                  </a:lnTo>
                  <a:lnTo>
                    <a:pt x="492" y="1809"/>
                  </a:lnTo>
                  <a:lnTo>
                    <a:pt x="388" y="1809"/>
                  </a:lnTo>
                  <a:lnTo>
                    <a:pt x="337" y="1783"/>
                  </a:lnTo>
                  <a:lnTo>
                    <a:pt x="311" y="1732"/>
                  </a:lnTo>
                  <a:lnTo>
                    <a:pt x="311" y="1680"/>
                  </a:lnTo>
                  <a:lnTo>
                    <a:pt x="311" y="440"/>
                  </a:lnTo>
                  <a:lnTo>
                    <a:pt x="311" y="414"/>
                  </a:lnTo>
                  <a:lnTo>
                    <a:pt x="337" y="362"/>
                  </a:lnTo>
                  <a:lnTo>
                    <a:pt x="388" y="336"/>
                  </a:lnTo>
                  <a:close/>
                  <a:moveTo>
                    <a:pt x="440" y="0"/>
                  </a:moveTo>
                  <a:lnTo>
                    <a:pt x="337" y="26"/>
                  </a:lnTo>
                  <a:lnTo>
                    <a:pt x="259" y="52"/>
                  </a:lnTo>
                  <a:lnTo>
                    <a:pt x="182" y="78"/>
                  </a:lnTo>
                  <a:lnTo>
                    <a:pt x="130" y="130"/>
                  </a:lnTo>
                  <a:lnTo>
                    <a:pt x="78" y="207"/>
                  </a:lnTo>
                  <a:lnTo>
                    <a:pt x="27" y="285"/>
                  </a:lnTo>
                  <a:lnTo>
                    <a:pt x="1" y="362"/>
                  </a:lnTo>
                  <a:lnTo>
                    <a:pt x="1" y="440"/>
                  </a:lnTo>
                  <a:lnTo>
                    <a:pt x="1" y="1680"/>
                  </a:lnTo>
                  <a:lnTo>
                    <a:pt x="1" y="1783"/>
                  </a:lnTo>
                  <a:lnTo>
                    <a:pt x="27" y="1861"/>
                  </a:lnTo>
                  <a:lnTo>
                    <a:pt x="78" y="1939"/>
                  </a:lnTo>
                  <a:lnTo>
                    <a:pt x="130" y="1990"/>
                  </a:lnTo>
                  <a:lnTo>
                    <a:pt x="182" y="2042"/>
                  </a:lnTo>
                  <a:lnTo>
                    <a:pt x="259" y="2094"/>
                  </a:lnTo>
                  <a:lnTo>
                    <a:pt x="337" y="2119"/>
                  </a:lnTo>
                  <a:lnTo>
                    <a:pt x="518" y="2119"/>
                  </a:lnTo>
                  <a:lnTo>
                    <a:pt x="595" y="2094"/>
                  </a:lnTo>
                  <a:lnTo>
                    <a:pt x="673" y="2042"/>
                  </a:lnTo>
                  <a:lnTo>
                    <a:pt x="750" y="1990"/>
                  </a:lnTo>
                  <a:lnTo>
                    <a:pt x="802" y="1939"/>
                  </a:lnTo>
                  <a:lnTo>
                    <a:pt x="828" y="1861"/>
                  </a:lnTo>
                  <a:lnTo>
                    <a:pt x="853" y="1783"/>
                  </a:lnTo>
                  <a:lnTo>
                    <a:pt x="879" y="1680"/>
                  </a:lnTo>
                  <a:lnTo>
                    <a:pt x="879" y="440"/>
                  </a:lnTo>
                  <a:lnTo>
                    <a:pt x="853" y="362"/>
                  </a:lnTo>
                  <a:lnTo>
                    <a:pt x="828" y="285"/>
                  </a:lnTo>
                  <a:lnTo>
                    <a:pt x="802" y="207"/>
                  </a:lnTo>
                  <a:lnTo>
                    <a:pt x="750" y="130"/>
                  </a:lnTo>
                  <a:lnTo>
                    <a:pt x="673" y="78"/>
                  </a:lnTo>
                  <a:lnTo>
                    <a:pt x="595" y="52"/>
                  </a:lnTo>
                  <a:lnTo>
                    <a:pt x="518" y="26"/>
                  </a:lnTo>
                  <a:lnTo>
                    <a:pt x="440" y="0"/>
                  </a:lnTo>
                  <a:close/>
                </a:path>
              </a:pathLst>
            </a:custGeom>
            <a:grpFill/>
            <a:ln>
              <a:noFill/>
            </a:ln>
          </p:spPr>
          <p:txBody>
            <a:bodyPr spcFirstLastPara="1" wrap="square" lIns="121900" tIns="121900" rIns="121900" bIns="121900" anchor="ctr" anchorCtr="0">
              <a:noAutofit/>
            </a:bodyPr>
            <a:lstStyle/>
            <a:p>
              <a:endParaRPr sz="2400"/>
            </a:p>
          </p:txBody>
        </p:sp>
        <p:sp>
          <p:nvSpPr>
            <p:cNvPr id="61" name="Google Shape;682;p46"/>
            <p:cNvSpPr/>
            <p:nvPr/>
          </p:nvSpPr>
          <p:spPr>
            <a:xfrm>
              <a:off x="5676350" y="4203475"/>
              <a:ext cx="85300" cy="85950"/>
            </a:xfrm>
            <a:custGeom>
              <a:avLst/>
              <a:gdLst/>
              <a:ahLst/>
              <a:cxnLst/>
              <a:rect l="l" t="t" r="r" b="b"/>
              <a:pathLst>
                <a:path w="3412" h="3438" extrusionOk="0">
                  <a:moveTo>
                    <a:pt x="1551" y="1"/>
                  </a:moveTo>
                  <a:lnTo>
                    <a:pt x="1370" y="27"/>
                  </a:lnTo>
                  <a:lnTo>
                    <a:pt x="1215" y="78"/>
                  </a:lnTo>
                  <a:lnTo>
                    <a:pt x="1060" y="130"/>
                  </a:lnTo>
                  <a:lnTo>
                    <a:pt x="905" y="207"/>
                  </a:lnTo>
                  <a:lnTo>
                    <a:pt x="750" y="285"/>
                  </a:lnTo>
                  <a:lnTo>
                    <a:pt x="621" y="388"/>
                  </a:lnTo>
                  <a:lnTo>
                    <a:pt x="518" y="492"/>
                  </a:lnTo>
                  <a:lnTo>
                    <a:pt x="388" y="621"/>
                  </a:lnTo>
                  <a:lnTo>
                    <a:pt x="285" y="750"/>
                  </a:lnTo>
                  <a:lnTo>
                    <a:pt x="207" y="905"/>
                  </a:lnTo>
                  <a:lnTo>
                    <a:pt x="130" y="1034"/>
                  </a:lnTo>
                  <a:lnTo>
                    <a:pt x="78" y="1189"/>
                  </a:lnTo>
                  <a:lnTo>
                    <a:pt x="27" y="1370"/>
                  </a:lnTo>
                  <a:lnTo>
                    <a:pt x="1" y="1551"/>
                  </a:lnTo>
                  <a:lnTo>
                    <a:pt x="1" y="1706"/>
                  </a:lnTo>
                  <a:lnTo>
                    <a:pt x="1" y="1887"/>
                  </a:lnTo>
                  <a:lnTo>
                    <a:pt x="27" y="2068"/>
                  </a:lnTo>
                  <a:lnTo>
                    <a:pt x="78" y="2223"/>
                  </a:lnTo>
                  <a:lnTo>
                    <a:pt x="130" y="2378"/>
                  </a:lnTo>
                  <a:lnTo>
                    <a:pt x="207" y="2533"/>
                  </a:lnTo>
                  <a:lnTo>
                    <a:pt x="285" y="2688"/>
                  </a:lnTo>
                  <a:lnTo>
                    <a:pt x="388" y="2817"/>
                  </a:lnTo>
                  <a:lnTo>
                    <a:pt x="518" y="2947"/>
                  </a:lnTo>
                  <a:lnTo>
                    <a:pt x="621" y="3050"/>
                  </a:lnTo>
                  <a:lnTo>
                    <a:pt x="750" y="3153"/>
                  </a:lnTo>
                  <a:lnTo>
                    <a:pt x="905" y="3231"/>
                  </a:lnTo>
                  <a:lnTo>
                    <a:pt x="1060" y="3308"/>
                  </a:lnTo>
                  <a:lnTo>
                    <a:pt x="1215" y="3360"/>
                  </a:lnTo>
                  <a:lnTo>
                    <a:pt x="1370" y="3412"/>
                  </a:lnTo>
                  <a:lnTo>
                    <a:pt x="1551" y="3438"/>
                  </a:lnTo>
                  <a:lnTo>
                    <a:pt x="1732" y="3438"/>
                  </a:lnTo>
                  <a:lnTo>
                    <a:pt x="2016" y="3412"/>
                  </a:lnTo>
                  <a:lnTo>
                    <a:pt x="2301" y="3334"/>
                  </a:lnTo>
                  <a:lnTo>
                    <a:pt x="2559" y="3231"/>
                  </a:lnTo>
                  <a:lnTo>
                    <a:pt x="2792" y="3076"/>
                  </a:lnTo>
                  <a:lnTo>
                    <a:pt x="2998" y="2895"/>
                  </a:lnTo>
                  <a:lnTo>
                    <a:pt x="3153" y="2662"/>
                  </a:lnTo>
                  <a:lnTo>
                    <a:pt x="3308" y="2404"/>
                  </a:lnTo>
                  <a:lnTo>
                    <a:pt x="3386" y="2146"/>
                  </a:lnTo>
                  <a:lnTo>
                    <a:pt x="3412" y="2068"/>
                  </a:lnTo>
                  <a:lnTo>
                    <a:pt x="3386" y="2016"/>
                  </a:lnTo>
                  <a:lnTo>
                    <a:pt x="3334" y="1965"/>
                  </a:lnTo>
                  <a:lnTo>
                    <a:pt x="3283" y="1939"/>
                  </a:lnTo>
                  <a:lnTo>
                    <a:pt x="3231" y="1939"/>
                  </a:lnTo>
                  <a:lnTo>
                    <a:pt x="3153" y="1965"/>
                  </a:lnTo>
                  <a:lnTo>
                    <a:pt x="3127" y="2016"/>
                  </a:lnTo>
                  <a:lnTo>
                    <a:pt x="3102" y="2068"/>
                  </a:lnTo>
                  <a:lnTo>
                    <a:pt x="3024" y="2301"/>
                  </a:lnTo>
                  <a:lnTo>
                    <a:pt x="2895" y="2481"/>
                  </a:lnTo>
                  <a:lnTo>
                    <a:pt x="2766" y="2662"/>
                  </a:lnTo>
                  <a:lnTo>
                    <a:pt x="2585" y="2817"/>
                  </a:lnTo>
                  <a:lnTo>
                    <a:pt x="2404" y="2947"/>
                  </a:lnTo>
                  <a:lnTo>
                    <a:pt x="2197" y="3050"/>
                  </a:lnTo>
                  <a:lnTo>
                    <a:pt x="1965" y="3102"/>
                  </a:lnTo>
                  <a:lnTo>
                    <a:pt x="1732" y="3127"/>
                  </a:lnTo>
                  <a:lnTo>
                    <a:pt x="1448" y="3102"/>
                  </a:lnTo>
                  <a:lnTo>
                    <a:pt x="1189" y="3024"/>
                  </a:lnTo>
                  <a:lnTo>
                    <a:pt x="931" y="2895"/>
                  </a:lnTo>
                  <a:lnTo>
                    <a:pt x="724" y="2714"/>
                  </a:lnTo>
                  <a:lnTo>
                    <a:pt x="569" y="2507"/>
                  </a:lnTo>
                  <a:lnTo>
                    <a:pt x="440" y="2275"/>
                  </a:lnTo>
                  <a:lnTo>
                    <a:pt x="337" y="1990"/>
                  </a:lnTo>
                  <a:lnTo>
                    <a:pt x="311" y="1706"/>
                  </a:lnTo>
                  <a:lnTo>
                    <a:pt x="337" y="1422"/>
                  </a:lnTo>
                  <a:lnTo>
                    <a:pt x="440" y="1164"/>
                  </a:lnTo>
                  <a:lnTo>
                    <a:pt x="569" y="931"/>
                  </a:lnTo>
                  <a:lnTo>
                    <a:pt x="724" y="724"/>
                  </a:lnTo>
                  <a:lnTo>
                    <a:pt x="931" y="543"/>
                  </a:lnTo>
                  <a:lnTo>
                    <a:pt x="1189" y="414"/>
                  </a:lnTo>
                  <a:lnTo>
                    <a:pt x="1448" y="337"/>
                  </a:lnTo>
                  <a:lnTo>
                    <a:pt x="1732" y="311"/>
                  </a:lnTo>
                  <a:lnTo>
                    <a:pt x="1965" y="337"/>
                  </a:lnTo>
                  <a:lnTo>
                    <a:pt x="2197" y="388"/>
                  </a:lnTo>
                  <a:lnTo>
                    <a:pt x="2430" y="492"/>
                  </a:lnTo>
                  <a:lnTo>
                    <a:pt x="2611" y="621"/>
                  </a:lnTo>
                  <a:lnTo>
                    <a:pt x="2792" y="802"/>
                  </a:lnTo>
                  <a:lnTo>
                    <a:pt x="2921" y="983"/>
                  </a:lnTo>
                  <a:lnTo>
                    <a:pt x="3050" y="1215"/>
                  </a:lnTo>
                  <a:lnTo>
                    <a:pt x="3102" y="1448"/>
                  </a:lnTo>
                  <a:lnTo>
                    <a:pt x="3127" y="1500"/>
                  </a:lnTo>
                  <a:lnTo>
                    <a:pt x="3179" y="1551"/>
                  </a:lnTo>
                  <a:lnTo>
                    <a:pt x="3231" y="1577"/>
                  </a:lnTo>
                  <a:lnTo>
                    <a:pt x="3283" y="1577"/>
                  </a:lnTo>
                  <a:lnTo>
                    <a:pt x="3360" y="1551"/>
                  </a:lnTo>
                  <a:lnTo>
                    <a:pt x="3386" y="1500"/>
                  </a:lnTo>
                  <a:lnTo>
                    <a:pt x="3412" y="1448"/>
                  </a:lnTo>
                  <a:lnTo>
                    <a:pt x="3412" y="1370"/>
                  </a:lnTo>
                  <a:lnTo>
                    <a:pt x="3334" y="1086"/>
                  </a:lnTo>
                  <a:lnTo>
                    <a:pt x="3205" y="828"/>
                  </a:lnTo>
                  <a:lnTo>
                    <a:pt x="3024" y="595"/>
                  </a:lnTo>
                  <a:lnTo>
                    <a:pt x="2817" y="388"/>
                  </a:lnTo>
                  <a:lnTo>
                    <a:pt x="2585" y="207"/>
                  </a:lnTo>
                  <a:lnTo>
                    <a:pt x="2326" y="104"/>
                  </a:lnTo>
                  <a:lnTo>
                    <a:pt x="2016" y="27"/>
                  </a:lnTo>
                  <a:lnTo>
                    <a:pt x="1732" y="1"/>
                  </a:ln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683;p46"/>
            <p:cNvSpPr/>
            <p:nvPr/>
          </p:nvSpPr>
          <p:spPr>
            <a:xfrm>
              <a:off x="5584625" y="4111750"/>
              <a:ext cx="270050" cy="269400"/>
            </a:xfrm>
            <a:custGeom>
              <a:avLst/>
              <a:gdLst/>
              <a:ahLst/>
              <a:cxnLst/>
              <a:rect l="l" t="t" r="r" b="b"/>
              <a:pathLst>
                <a:path w="10802" h="10776" extrusionOk="0">
                  <a:moveTo>
                    <a:pt x="4910" y="0"/>
                  </a:moveTo>
                  <a:lnTo>
                    <a:pt x="4445" y="78"/>
                  </a:lnTo>
                  <a:lnTo>
                    <a:pt x="3980" y="181"/>
                  </a:lnTo>
                  <a:lnTo>
                    <a:pt x="3515" y="336"/>
                  </a:lnTo>
                  <a:lnTo>
                    <a:pt x="3075" y="517"/>
                  </a:lnTo>
                  <a:lnTo>
                    <a:pt x="2662" y="724"/>
                  </a:lnTo>
                  <a:lnTo>
                    <a:pt x="2248" y="982"/>
                  </a:lnTo>
                  <a:lnTo>
                    <a:pt x="1887" y="1292"/>
                  </a:lnTo>
                  <a:lnTo>
                    <a:pt x="1835" y="1344"/>
                  </a:lnTo>
                  <a:lnTo>
                    <a:pt x="1835" y="1396"/>
                  </a:lnTo>
                  <a:lnTo>
                    <a:pt x="1835" y="1447"/>
                  </a:lnTo>
                  <a:lnTo>
                    <a:pt x="1861" y="1525"/>
                  </a:lnTo>
                  <a:lnTo>
                    <a:pt x="1913" y="1551"/>
                  </a:lnTo>
                  <a:lnTo>
                    <a:pt x="1964" y="1577"/>
                  </a:lnTo>
                  <a:lnTo>
                    <a:pt x="2042" y="1551"/>
                  </a:lnTo>
                  <a:lnTo>
                    <a:pt x="2093" y="1525"/>
                  </a:lnTo>
                  <a:lnTo>
                    <a:pt x="2429" y="1241"/>
                  </a:lnTo>
                  <a:lnTo>
                    <a:pt x="2817" y="1008"/>
                  </a:lnTo>
                  <a:lnTo>
                    <a:pt x="3205" y="801"/>
                  </a:lnTo>
                  <a:lnTo>
                    <a:pt x="3618" y="620"/>
                  </a:lnTo>
                  <a:lnTo>
                    <a:pt x="4057" y="491"/>
                  </a:lnTo>
                  <a:lnTo>
                    <a:pt x="4497" y="388"/>
                  </a:lnTo>
                  <a:lnTo>
                    <a:pt x="4936" y="336"/>
                  </a:lnTo>
                  <a:lnTo>
                    <a:pt x="5401" y="310"/>
                  </a:lnTo>
                  <a:lnTo>
                    <a:pt x="5892" y="336"/>
                  </a:lnTo>
                  <a:lnTo>
                    <a:pt x="6383" y="414"/>
                  </a:lnTo>
                  <a:lnTo>
                    <a:pt x="6874" y="517"/>
                  </a:lnTo>
                  <a:lnTo>
                    <a:pt x="7339" y="698"/>
                  </a:lnTo>
                  <a:lnTo>
                    <a:pt x="7778" y="905"/>
                  </a:lnTo>
                  <a:lnTo>
                    <a:pt x="8218" y="1163"/>
                  </a:lnTo>
                  <a:lnTo>
                    <a:pt x="8605" y="1447"/>
                  </a:lnTo>
                  <a:lnTo>
                    <a:pt x="8993" y="1783"/>
                  </a:lnTo>
                  <a:lnTo>
                    <a:pt x="9329" y="2171"/>
                  </a:lnTo>
                  <a:lnTo>
                    <a:pt x="9613" y="2559"/>
                  </a:lnTo>
                  <a:lnTo>
                    <a:pt x="9872" y="2998"/>
                  </a:lnTo>
                  <a:lnTo>
                    <a:pt x="10078" y="3437"/>
                  </a:lnTo>
                  <a:lnTo>
                    <a:pt x="10259" y="3902"/>
                  </a:lnTo>
                  <a:lnTo>
                    <a:pt x="10388" y="4393"/>
                  </a:lnTo>
                  <a:lnTo>
                    <a:pt x="10440" y="4884"/>
                  </a:lnTo>
                  <a:lnTo>
                    <a:pt x="10466" y="5375"/>
                  </a:lnTo>
                  <a:lnTo>
                    <a:pt x="10466" y="5763"/>
                  </a:lnTo>
                  <a:lnTo>
                    <a:pt x="10414" y="6150"/>
                  </a:lnTo>
                  <a:lnTo>
                    <a:pt x="10337" y="6512"/>
                  </a:lnTo>
                  <a:lnTo>
                    <a:pt x="10259" y="6874"/>
                  </a:lnTo>
                  <a:lnTo>
                    <a:pt x="10130" y="7236"/>
                  </a:lnTo>
                  <a:lnTo>
                    <a:pt x="9975" y="7572"/>
                  </a:lnTo>
                  <a:lnTo>
                    <a:pt x="9794" y="7908"/>
                  </a:lnTo>
                  <a:lnTo>
                    <a:pt x="9613" y="8218"/>
                  </a:lnTo>
                  <a:lnTo>
                    <a:pt x="8347" y="6047"/>
                  </a:lnTo>
                  <a:lnTo>
                    <a:pt x="8269" y="5944"/>
                  </a:lnTo>
                  <a:lnTo>
                    <a:pt x="8192" y="5892"/>
                  </a:lnTo>
                  <a:lnTo>
                    <a:pt x="8114" y="5840"/>
                  </a:lnTo>
                  <a:lnTo>
                    <a:pt x="7882" y="5840"/>
                  </a:lnTo>
                  <a:lnTo>
                    <a:pt x="7804" y="5892"/>
                  </a:lnTo>
                  <a:lnTo>
                    <a:pt x="7727" y="5944"/>
                  </a:lnTo>
                  <a:lnTo>
                    <a:pt x="7649" y="6047"/>
                  </a:lnTo>
                  <a:lnTo>
                    <a:pt x="6357" y="8269"/>
                  </a:lnTo>
                  <a:lnTo>
                    <a:pt x="6357" y="8321"/>
                  </a:lnTo>
                  <a:lnTo>
                    <a:pt x="6357" y="8373"/>
                  </a:lnTo>
                  <a:lnTo>
                    <a:pt x="6383" y="8424"/>
                  </a:lnTo>
                  <a:lnTo>
                    <a:pt x="6435" y="8476"/>
                  </a:lnTo>
                  <a:lnTo>
                    <a:pt x="6486" y="8502"/>
                  </a:lnTo>
                  <a:lnTo>
                    <a:pt x="6538" y="8502"/>
                  </a:lnTo>
                  <a:lnTo>
                    <a:pt x="6590" y="8476"/>
                  </a:lnTo>
                  <a:lnTo>
                    <a:pt x="6641" y="8424"/>
                  </a:lnTo>
                  <a:lnTo>
                    <a:pt x="7933" y="6202"/>
                  </a:lnTo>
                  <a:lnTo>
                    <a:pt x="7959" y="6150"/>
                  </a:lnTo>
                  <a:lnTo>
                    <a:pt x="8037" y="6150"/>
                  </a:lnTo>
                  <a:lnTo>
                    <a:pt x="8063" y="6202"/>
                  </a:lnTo>
                  <a:lnTo>
                    <a:pt x="9458" y="8605"/>
                  </a:lnTo>
                  <a:lnTo>
                    <a:pt x="10466" y="10337"/>
                  </a:lnTo>
                  <a:lnTo>
                    <a:pt x="10466" y="10388"/>
                  </a:lnTo>
                  <a:lnTo>
                    <a:pt x="10466" y="10414"/>
                  </a:lnTo>
                  <a:lnTo>
                    <a:pt x="10440" y="10440"/>
                  </a:lnTo>
                  <a:lnTo>
                    <a:pt x="10388" y="10466"/>
                  </a:lnTo>
                  <a:lnTo>
                    <a:pt x="5608" y="10466"/>
                  </a:lnTo>
                  <a:lnTo>
                    <a:pt x="5556" y="10440"/>
                  </a:lnTo>
                  <a:lnTo>
                    <a:pt x="5530" y="10414"/>
                  </a:lnTo>
                  <a:lnTo>
                    <a:pt x="5530" y="10388"/>
                  </a:lnTo>
                  <a:lnTo>
                    <a:pt x="5530" y="10337"/>
                  </a:lnTo>
                  <a:lnTo>
                    <a:pt x="6305" y="9019"/>
                  </a:lnTo>
                  <a:lnTo>
                    <a:pt x="6305" y="8967"/>
                  </a:lnTo>
                  <a:lnTo>
                    <a:pt x="6305" y="8890"/>
                  </a:lnTo>
                  <a:lnTo>
                    <a:pt x="6280" y="8838"/>
                  </a:lnTo>
                  <a:lnTo>
                    <a:pt x="6228" y="8812"/>
                  </a:lnTo>
                  <a:lnTo>
                    <a:pt x="6176" y="8786"/>
                  </a:lnTo>
                  <a:lnTo>
                    <a:pt x="6125" y="8786"/>
                  </a:lnTo>
                  <a:lnTo>
                    <a:pt x="6073" y="8812"/>
                  </a:lnTo>
                  <a:lnTo>
                    <a:pt x="6021" y="8864"/>
                  </a:lnTo>
                  <a:lnTo>
                    <a:pt x="5272" y="10182"/>
                  </a:lnTo>
                  <a:lnTo>
                    <a:pt x="5220" y="10311"/>
                  </a:lnTo>
                  <a:lnTo>
                    <a:pt x="5220" y="10466"/>
                  </a:lnTo>
                  <a:lnTo>
                    <a:pt x="4729" y="10414"/>
                  </a:lnTo>
                  <a:lnTo>
                    <a:pt x="4264" y="10337"/>
                  </a:lnTo>
                  <a:lnTo>
                    <a:pt x="3799" y="10208"/>
                  </a:lnTo>
                  <a:lnTo>
                    <a:pt x="3360" y="10052"/>
                  </a:lnTo>
                  <a:lnTo>
                    <a:pt x="2946" y="9846"/>
                  </a:lnTo>
                  <a:lnTo>
                    <a:pt x="2533" y="9587"/>
                  </a:lnTo>
                  <a:lnTo>
                    <a:pt x="2171" y="9303"/>
                  </a:lnTo>
                  <a:lnTo>
                    <a:pt x="1809" y="8967"/>
                  </a:lnTo>
                  <a:lnTo>
                    <a:pt x="1473" y="8605"/>
                  </a:lnTo>
                  <a:lnTo>
                    <a:pt x="1163" y="8192"/>
                  </a:lnTo>
                  <a:lnTo>
                    <a:pt x="905" y="7778"/>
                  </a:lnTo>
                  <a:lnTo>
                    <a:pt x="698" y="7339"/>
                  </a:lnTo>
                  <a:lnTo>
                    <a:pt x="543" y="6874"/>
                  </a:lnTo>
                  <a:lnTo>
                    <a:pt x="414" y="6383"/>
                  </a:lnTo>
                  <a:lnTo>
                    <a:pt x="336" y="5892"/>
                  </a:lnTo>
                  <a:lnTo>
                    <a:pt x="310" y="5375"/>
                  </a:lnTo>
                  <a:lnTo>
                    <a:pt x="336" y="4910"/>
                  </a:lnTo>
                  <a:lnTo>
                    <a:pt x="388" y="4445"/>
                  </a:lnTo>
                  <a:lnTo>
                    <a:pt x="517" y="4006"/>
                  </a:lnTo>
                  <a:lnTo>
                    <a:pt x="646" y="3566"/>
                  </a:lnTo>
                  <a:lnTo>
                    <a:pt x="827" y="3153"/>
                  </a:lnTo>
                  <a:lnTo>
                    <a:pt x="1060" y="2739"/>
                  </a:lnTo>
                  <a:lnTo>
                    <a:pt x="1318" y="2352"/>
                  </a:lnTo>
                  <a:lnTo>
                    <a:pt x="1602" y="1990"/>
                  </a:lnTo>
                  <a:lnTo>
                    <a:pt x="1654" y="1938"/>
                  </a:lnTo>
                  <a:lnTo>
                    <a:pt x="1654" y="1887"/>
                  </a:lnTo>
                  <a:lnTo>
                    <a:pt x="1628" y="1809"/>
                  </a:lnTo>
                  <a:lnTo>
                    <a:pt x="1602" y="1757"/>
                  </a:lnTo>
                  <a:lnTo>
                    <a:pt x="1551" y="1732"/>
                  </a:lnTo>
                  <a:lnTo>
                    <a:pt x="1422" y="1732"/>
                  </a:lnTo>
                  <a:lnTo>
                    <a:pt x="1370" y="1783"/>
                  </a:lnTo>
                  <a:lnTo>
                    <a:pt x="1060" y="2171"/>
                  </a:lnTo>
                  <a:lnTo>
                    <a:pt x="776" y="2584"/>
                  </a:lnTo>
                  <a:lnTo>
                    <a:pt x="543" y="2998"/>
                  </a:lnTo>
                  <a:lnTo>
                    <a:pt x="362" y="3463"/>
                  </a:lnTo>
                  <a:lnTo>
                    <a:pt x="207" y="3928"/>
                  </a:lnTo>
                  <a:lnTo>
                    <a:pt x="78" y="4393"/>
                  </a:lnTo>
                  <a:lnTo>
                    <a:pt x="26" y="4884"/>
                  </a:lnTo>
                  <a:lnTo>
                    <a:pt x="0" y="5375"/>
                  </a:lnTo>
                  <a:lnTo>
                    <a:pt x="26" y="5918"/>
                  </a:lnTo>
                  <a:lnTo>
                    <a:pt x="104" y="6435"/>
                  </a:lnTo>
                  <a:lnTo>
                    <a:pt x="233" y="6952"/>
                  </a:lnTo>
                  <a:lnTo>
                    <a:pt x="414" y="7443"/>
                  </a:lnTo>
                  <a:lnTo>
                    <a:pt x="620" y="7933"/>
                  </a:lnTo>
                  <a:lnTo>
                    <a:pt x="905" y="8373"/>
                  </a:lnTo>
                  <a:lnTo>
                    <a:pt x="1215" y="8812"/>
                  </a:lnTo>
                  <a:lnTo>
                    <a:pt x="1577" y="9200"/>
                  </a:lnTo>
                  <a:lnTo>
                    <a:pt x="1964" y="9561"/>
                  </a:lnTo>
                  <a:lnTo>
                    <a:pt x="2404" y="9872"/>
                  </a:lnTo>
                  <a:lnTo>
                    <a:pt x="2843" y="10156"/>
                  </a:lnTo>
                  <a:lnTo>
                    <a:pt x="3334" y="10363"/>
                  </a:lnTo>
                  <a:lnTo>
                    <a:pt x="3825" y="10543"/>
                  </a:lnTo>
                  <a:lnTo>
                    <a:pt x="4342" y="10673"/>
                  </a:lnTo>
                  <a:lnTo>
                    <a:pt x="4858" y="10750"/>
                  </a:lnTo>
                  <a:lnTo>
                    <a:pt x="5401" y="10776"/>
                  </a:lnTo>
                  <a:lnTo>
                    <a:pt x="10492" y="10776"/>
                  </a:lnTo>
                  <a:lnTo>
                    <a:pt x="10595" y="10724"/>
                  </a:lnTo>
                  <a:lnTo>
                    <a:pt x="10673" y="10673"/>
                  </a:lnTo>
                  <a:lnTo>
                    <a:pt x="10724" y="10569"/>
                  </a:lnTo>
                  <a:lnTo>
                    <a:pt x="10776" y="10492"/>
                  </a:lnTo>
                  <a:lnTo>
                    <a:pt x="10802" y="10388"/>
                  </a:lnTo>
                  <a:lnTo>
                    <a:pt x="10776" y="10285"/>
                  </a:lnTo>
                  <a:lnTo>
                    <a:pt x="10724" y="10182"/>
                  </a:lnTo>
                  <a:lnTo>
                    <a:pt x="9794" y="8528"/>
                  </a:lnTo>
                  <a:lnTo>
                    <a:pt x="10027" y="8166"/>
                  </a:lnTo>
                  <a:lnTo>
                    <a:pt x="10207" y="7804"/>
                  </a:lnTo>
                  <a:lnTo>
                    <a:pt x="10388" y="7417"/>
                  </a:lnTo>
                  <a:lnTo>
                    <a:pt x="10543" y="7029"/>
                  </a:lnTo>
                  <a:lnTo>
                    <a:pt x="10647" y="6641"/>
                  </a:lnTo>
                  <a:lnTo>
                    <a:pt x="10724" y="6228"/>
                  </a:lnTo>
                  <a:lnTo>
                    <a:pt x="10776" y="5815"/>
                  </a:lnTo>
                  <a:lnTo>
                    <a:pt x="10802" y="5375"/>
                  </a:lnTo>
                  <a:lnTo>
                    <a:pt x="10776" y="4858"/>
                  </a:lnTo>
                  <a:lnTo>
                    <a:pt x="10698" y="4316"/>
                  </a:lnTo>
                  <a:lnTo>
                    <a:pt x="10569" y="3825"/>
                  </a:lnTo>
                  <a:lnTo>
                    <a:pt x="10388" y="3308"/>
                  </a:lnTo>
                  <a:lnTo>
                    <a:pt x="10156" y="2843"/>
                  </a:lnTo>
                  <a:lnTo>
                    <a:pt x="9897" y="2404"/>
                  </a:lnTo>
                  <a:lnTo>
                    <a:pt x="9561" y="1964"/>
                  </a:lnTo>
                  <a:lnTo>
                    <a:pt x="9200" y="1577"/>
                  </a:lnTo>
                  <a:lnTo>
                    <a:pt x="8812" y="1215"/>
                  </a:lnTo>
                  <a:lnTo>
                    <a:pt x="8399" y="905"/>
                  </a:lnTo>
                  <a:lnTo>
                    <a:pt x="7933" y="620"/>
                  </a:lnTo>
                  <a:lnTo>
                    <a:pt x="7468" y="388"/>
                  </a:lnTo>
                  <a:lnTo>
                    <a:pt x="6977" y="233"/>
                  </a:lnTo>
                  <a:lnTo>
                    <a:pt x="6461" y="104"/>
                  </a:lnTo>
                  <a:lnTo>
                    <a:pt x="5918" y="26"/>
                  </a:lnTo>
                  <a:lnTo>
                    <a:pt x="5401" y="0"/>
                  </a:lnTo>
                  <a:close/>
                </a:path>
              </a:pathLst>
            </a:custGeom>
            <a:grpFill/>
            <a:ln>
              <a:noFill/>
            </a:ln>
          </p:spPr>
          <p:txBody>
            <a:bodyPr spcFirstLastPara="1" wrap="square" lIns="121900" tIns="121900" rIns="121900" bIns="121900" anchor="ctr" anchorCtr="0">
              <a:noAutofit/>
            </a:bodyPr>
            <a:lstStyle/>
            <a:p>
              <a:endParaRPr sz="2400"/>
            </a:p>
          </p:txBody>
        </p:sp>
        <p:sp>
          <p:nvSpPr>
            <p:cNvPr id="63" name="Google Shape;684;p46"/>
            <p:cNvSpPr/>
            <p:nvPr/>
          </p:nvSpPr>
          <p:spPr>
            <a:xfrm>
              <a:off x="5693800" y="4220275"/>
              <a:ext cx="51700" cy="51700"/>
            </a:xfrm>
            <a:custGeom>
              <a:avLst/>
              <a:gdLst/>
              <a:ahLst/>
              <a:cxnLst/>
              <a:rect l="l" t="t" r="r" b="b"/>
              <a:pathLst>
                <a:path w="2068" h="2068" extrusionOk="0">
                  <a:moveTo>
                    <a:pt x="1163" y="337"/>
                  </a:moveTo>
                  <a:lnTo>
                    <a:pt x="1318" y="388"/>
                  </a:lnTo>
                  <a:lnTo>
                    <a:pt x="1422" y="440"/>
                  </a:lnTo>
                  <a:lnTo>
                    <a:pt x="1525" y="543"/>
                  </a:lnTo>
                  <a:lnTo>
                    <a:pt x="1628" y="647"/>
                  </a:lnTo>
                  <a:lnTo>
                    <a:pt x="1680" y="776"/>
                  </a:lnTo>
                  <a:lnTo>
                    <a:pt x="1732" y="905"/>
                  </a:lnTo>
                  <a:lnTo>
                    <a:pt x="1758" y="1034"/>
                  </a:lnTo>
                  <a:lnTo>
                    <a:pt x="1732" y="1189"/>
                  </a:lnTo>
                  <a:lnTo>
                    <a:pt x="1680" y="1318"/>
                  </a:lnTo>
                  <a:lnTo>
                    <a:pt x="1628" y="1448"/>
                  </a:lnTo>
                  <a:lnTo>
                    <a:pt x="1525" y="1551"/>
                  </a:lnTo>
                  <a:lnTo>
                    <a:pt x="1422" y="1629"/>
                  </a:lnTo>
                  <a:lnTo>
                    <a:pt x="1318" y="1706"/>
                  </a:lnTo>
                  <a:lnTo>
                    <a:pt x="1163" y="1758"/>
                  </a:lnTo>
                  <a:lnTo>
                    <a:pt x="879" y="1758"/>
                  </a:lnTo>
                  <a:lnTo>
                    <a:pt x="750" y="1706"/>
                  </a:lnTo>
                  <a:lnTo>
                    <a:pt x="621" y="1629"/>
                  </a:lnTo>
                  <a:lnTo>
                    <a:pt x="517" y="1551"/>
                  </a:lnTo>
                  <a:lnTo>
                    <a:pt x="440" y="1448"/>
                  </a:lnTo>
                  <a:lnTo>
                    <a:pt x="362" y="1318"/>
                  </a:lnTo>
                  <a:lnTo>
                    <a:pt x="336" y="1189"/>
                  </a:lnTo>
                  <a:lnTo>
                    <a:pt x="311" y="1034"/>
                  </a:lnTo>
                  <a:lnTo>
                    <a:pt x="336" y="905"/>
                  </a:lnTo>
                  <a:lnTo>
                    <a:pt x="362" y="776"/>
                  </a:lnTo>
                  <a:lnTo>
                    <a:pt x="440" y="647"/>
                  </a:lnTo>
                  <a:lnTo>
                    <a:pt x="517" y="543"/>
                  </a:lnTo>
                  <a:lnTo>
                    <a:pt x="621" y="440"/>
                  </a:lnTo>
                  <a:lnTo>
                    <a:pt x="750" y="388"/>
                  </a:lnTo>
                  <a:lnTo>
                    <a:pt x="879" y="337"/>
                  </a:lnTo>
                  <a:close/>
                  <a:moveTo>
                    <a:pt x="1034" y="1"/>
                  </a:moveTo>
                  <a:lnTo>
                    <a:pt x="827" y="26"/>
                  </a:lnTo>
                  <a:lnTo>
                    <a:pt x="621" y="78"/>
                  </a:lnTo>
                  <a:lnTo>
                    <a:pt x="440" y="181"/>
                  </a:lnTo>
                  <a:lnTo>
                    <a:pt x="285" y="311"/>
                  </a:lnTo>
                  <a:lnTo>
                    <a:pt x="181" y="466"/>
                  </a:lnTo>
                  <a:lnTo>
                    <a:pt x="78" y="647"/>
                  </a:lnTo>
                  <a:lnTo>
                    <a:pt x="26" y="828"/>
                  </a:lnTo>
                  <a:lnTo>
                    <a:pt x="0" y="1034"/>
                  </a:lnTo>
                  <a:lnTo>
                    <a:pt x="26" y="1241"/>
                  </a:lnTo>
                  <a:lnTo>
                    <a:pt x="78" y="1448"/>
                  </a:lnTo>
                  <a:lnTo>
                    <a:pt x="181" y="1629"/>
                  </a:lnTo>
                  <a:lnTo>
                    <a:pt x="285" y="1784"/>
                  </a:lnTo>
                  <a:lnTo>
                    <a:pt x="440" y="1887"/>
                  </a:lnTo>
                  <a:lnTo>
                    <a:pt x="621" y="1990"/>
                  </a:lnTo>
                  <a:lnTo>
                    <a:pt x="827" y="2068"/>
                  </a:lnTo>
                  <a:lnTo>
                    <a:pt x="1241" y="2068"/>
                  </a:lnTo>
                  <a:lnTo>
                    <a:pt x="1422" y="1990"/>
                  </a:lnTo>
                  <a:lnTo>
                    <a:pt x="1603" y="1887"/>
                  </a:lnTo>
                  <a:lnTo>
                    <a:pt x="1758" y="1784"/>
                  </a:lnTo>
                  <a:lnTo>
                    <a:pt x="1887" y="1629"/>
                  </a:lnTo>
                  <a:lnTo>
                    <a:pt x="1990" y="1448"/>
                  </a:lnTo>
                  <a:lnTo>
                    <a:pt x="2042" y="1241"/>
                  </a:lnTo>
                  <a:lnTo>
                    <a:pt x="2068" y="1034"/>
                  </a:lnTo>
                  <a:lnTo>
                    <a:pt x="2042" y="828"/>
                  </a:lnTo>
                  <a:lnTo>
                    <a:pt x="1990" y="647"/>
                  </a:lnTo>
                  <a:lnTo>
                    <a:pt x="1887" y="466"/>
                  </a:lnTo>
                  <a:lnTo>
                    <a:pt x="1758" y="311"/>
                  </a:lnTo>
                  <a:lnTo>
                    <a:pt x="1603" y="181"/>
                  </a:lnTo>
                  <a:lnTo>
                    <a:pt x="1422" y="78"/>
                  </a:lnTo>
                  <a:lnTo>
                    <a:pt x="1241" y="26"/>
                  </a:lnTo>
                  <a:lnTo>
                    <a:pt x="1034" y="1"/>
                  </a:lnTo>
                  <a:close/>
                </a:path>
              </a:pathLst>
            </a:custGeom>
            <a:grpFill/>
            <a:ln>
              <a:noFill/>
            </a:ln>
          </p:spPr>
          <p:txBody>
            <a:bodyPr spcFirstLastPara="1" wrap="square" lIns="121900" tIns="121900" rIns="121900" bIns="121900" anchor="ctr" anchorCtr="0">
              <a:noAutofit/>
            </a:bodyPr>
            <a:lstStyle/>
            <a:p>
              <a:endParaRPr sz="2400"/>
            </a:p>
          </p:txBody>
        </p:sp>
      </p:grpSp>
      <p:sp>
        <p:nvSpPr>
          <p:cNvPr id="69" name="Google Shape;625;p46"/>
          <p:cNvSpPr/>
          <p:nvPr/>
        </p:nvSpPr>
        <p:spPr>
          <a:xfrm>
            <a:off x="5588556" y="4326985"/>
            <a:ext cx="1012000" cy="10120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grpSp>
        <p:nvGrpSpPr>
          <p:cNvPr id="70" name="Google Shape;655;p46"/>
          <p:cNvGrpSpPr/>
          <p:nvPr/>
        </p:nvGrpSpPr>
        <p:grpSpPr>
          <a:xfrm>
            <a:off x="5909730" y="4621210"/>
            <a:ext cx="385668" cy="371851"/>
            <a:chOff x="1765325" y="4116275"/>
            <a:chExt cx="270050" cy="260375"/>
          </a:xfrm>
          <a:solidFill>
            <a:schemeClr val="tx2">
              <a:lumMod val="95000"/>
              <a:lumOff val="5000"/>
            </a:schemeClr>
          </a:solidFill>
        </p:grpSpPr>
        <p:sp>
          <p:nvSpPr>
            <p:cNvPr id="71" name="Google Shape;656;p46"/>
            <p:cNvSpPr/>
            <p:nvPr/>
          </p:nvSpPr>
          <p:spPr>
            <a:xfrm>
              <a:off x="1765325" y="4116275"/>
              <a:ext cx="270050" cy="260375"/>
            </a:xfrm>
            <a:custGeom>
              <a:avLst/>
              <a:gdLst/>
              <a:ahLst/>
              <a:cxnLst/>
              <a:rect l="l" t="t" r="r" b="b"/>
              <a:pathLst>
                <a:path w="10802" h="10415" extrusionOk="0">
                  <a:moveTo>
                    <a:pt x="388" y="0"/>
                  </a:moveTo>
                  <a:lnTo>
                    <a:pt x="310" y="26"/>
                  </a:lnTo>
                  <a:lnTo>
                    <a:pt x="233" y="78"/>
                  </a:lnTo>
                  <a:lnTo>
                    <a:pt x="155" y="129"/>
                  </a:lnTo>
                  <a:lnTo>
                    <a:pt x="104" y="207"/>
                  </a:lnTo>
                  <a:lnTo>
                    <a:pt x="52" y="284"/>
                  </a:lnTo>
                  <a:lnTo>
                    <a:pt x="26" y="362"/>
                  </a:lnTo>
                  <a:lnTo>
                    <a:pt x="0" y="465"/>
                  </a:lnTo>
                  <a:lnTo>
                    <a:pt x="0" y="6590"/>
                  </a:lnTo>
                  <a:lnTo>
                    <a:pt x="26" y="6667"/>
                  </a:lnTo>
                  <a:lnTo>
                    <a:pt x="52" y="6719"/>
                  </a:lnTo>
                  <a:lnTo>
                    <a:pt x="104" y="6745"/>
                  </a:lnTo>
                  <a:lnTo>
                    <a:pt x="181" y="6771"/>
                  </a:lnTo>
                  <a:lnTo>
                    <a:pt x="233" y="6745"/>
                  </a:lnTo>
                  <a:lnTo>
                    <a:pt x="284" y="6719"/>
                  </a:lnTo>
                  <a:lnTo>
                    <a:pt x="310" y="6667"/>
                  </a:lnTo>
                  <a:lnTo>
                    <a:pt x="336" y="6590"/>
                  </a:lnTo>
                  <a:lnTo>
                    <a:pt x="336" y="2558"/>
                  </a:lnTo>
                  <a:lnTo>
                    <a:pt x="6305" y="2558"/>
                  </a:lnTo>
                  <a:lnTo>
                    <a:pt x="6357" y="2507"/>
                  </a:lnTo>
                  <a:lnTo>
                    <a:pt x="6383" y="2455"/>
                  </a:lnTo>
                  <a:lnTo>
                    <a:pt x="6409" y="2403"/>
                  </a:lnTo>
                  <a:lnTo>
                    <a:pt x="6383" y="2352"/>
                  </a:lnTo>
                  <a:lnTo>
                    <a:pt x="6357" y="2300"/>
                  </a:lnTo>
                  <a:lnTo>
                    <a:pt x="6305" y="2248"/>
                  </a:lnTo>
                  <a:lnTo>
                    <a:pt x="336" y="2248"/>
                  </a:lnTo>
                  <a:lnTo>
                    <a:pt x="336" y="465"/>
                  </a:lnTo>
                  <a:lnTo>
                    <a:pt x="336" y="414"/>
                  </a:lnTo>
                  <a:lnTo>
                    <a:pt x="362" y="362"/>
                  </a:lnTo>
                  <a:lnTo>
                    <a:pt x="414" y="310"/>
                  </a:lnTo>
                  <a:lnTo>
                    <a:pt x="10388" y="310"/>
                  </a:lnTo>
                  <a:lnTo>
                    <a:pt x="10440" y="362"/>
                  </a:lnTo>
                  <a:lnTo>
                    <a:pt x="10466" y="414"/>
                  </a:lnTo>
                  <a:lnTo>
                    <a:pt x="10492" y="465"/>
                  </a:lnTo>
                  <a:lnTo>
                    <a:pt x="10492" y="2248"/>
                  </a:lnTo>
                  <a:lnTo>
                    <a:pt x="6874" y="2248"/>
                  </a:lnTo>
                  <a:lnTo>
                    <a:pt x="6822" y="2300"/>
                  </a:lnTo>
                  <a:lnTo>
                    <a:pt x="6796" y="2352"/>
                  </a:lnTo>
                  <a:lnTo>
                    <a:pt x="6771" y="2403"/>
                  </a:lnTo>
                  <a:lnTo>
                    <a:pt x="6796" y="2455"/>
                  </a:lnTo>
                  <a:lnTo>
                    <a:pt x="6822" y="2507"/>
                  </a:lnTo>
                  <a:lnTo>
                    <a:pt x="6874" y="2558"/>
                  </a:lnTo>
                  <a:lnTo>
                    <a:pt x="10492" y="2558"/>
                  </a:lnTo>
                  <a:lnTo>
                    <a:pt x="10492" y="9949"/>
                  </a:lnTo>
                  <a:lnTo>
                    <a:pt x="10466" y="10001"/>
                  </a:lnTo>
                  <a:lnTo>
                    <a:pt x="10440" y="10052"/>
                  </a:lnTo>
                  <a:lnTo>
                    <a:pt x="10388" y="10078"/>
                  </a:lnTo>
                  <a:lnTo>
                    <a:pt x="10337" y="10104"/>
                  </a:lnTo>
                  <a:lnTo>
                    <a:pt x="491" y="10104"/>
                  </a:lnTo>
                  <a:lnTo>
                    <a:pt x="414" y="10078"/>
                  </a:lnTo>
                  <a:lnTo>
                    <a:pt x="362" y="10052"/>
                  </a:lnTo>
                  <a:lnTo>
                    <a:pt x="336" y="10001"/>
                  </a:lnTo>
                  <a:lnTo>
                    <a:pt x="336" y="9949"/>
                  </a:lnTo>
                  <a:lnTo>
                    <a:pt x="336" y="7287"/>
                  </a:lnTo>
                  <a:lnTo>
                    <a:pt x="310" y="7236"/>
                  </a:lnTo>
                  <a:lnTo>
                    <a:pt x="284" y="7184"/>
                  </a:lnTo>
                  <a:lnTo>
                    <a:pt x="233" y="7132"/>
                  </a:lnTo>
                  <a:lnTo>
                    <a:pt x="104" y="7132"/>
                  </a:lnTo>
                  <a:lnTo>
                    <a:pt x="52" y="7184"/>
                  </a:lnTo>
                  <a:lnTo>
                    <a:pt x="26" y="7236"/>
                  </a:lnTo>
                  <a:lnTo>
                    <a:pt x="0" y="7287"/>
                  </a:lnTo>
                  <a:lnTo>
                    <a:pt x="0" y="9949"/>
                  </a:lnTo>
                  <a:lnTo>
                    <a:pt x="26" y="10027"/>
                  </a:lnTo>
                  <a:lnTo>
                    <a:pt x="52" y="10130"/>
                  </a:lnTo>
                  <a:lnTo>
                    <a:pt x="104" y="10207"/>
                  </a:lnTo>
                  <a:lnTo>
                    <a:pt x="155" y="10285"/>
                  </a:lnTo>
                  <a:lnTo>
                    <a:pt x="233" y="10337"/>
                  </a:lnTo>
                  <a:lnTo>
                    <a:pt x="310" y="10388"/>
                  </a:lnTo>
                  <a:lnTo>
                    <a:pt x="388" y="10414"/>
                  </a:lnTo>
                  <a:lnTo>
                    <a:pt x="10414" y="10414"/>
                  </a:lnTo>
                  <a:lnTo>
                    <a:pt x="10517" y="10388"/>
                  </a:lnTo>
                  <a:lnTo>
                    <a:pt x="10595" y="10337"/>
                  </a:lnTo>
                  <a:lnTo>
                    <a:pt x="10673" y="10285"/>
                  </a:lnTo>
                  <a:lnTo>
                    <a:pt x="10724" y="10207"/>
                  </a:lnTo>
                  <a:lnTo>
                    <a:pt x="10776" y="10130"/>
                  </a:lnTo>
                  <a:lnTo>
                    <a:pt x="10802" y="10027"/>
                  </a:lnTo>
                  <a:lnTo>
                    <a:pt x="10802" y="9949"/>
                  </a:lnTo>
                  <a:lnTo>
                    <a:pt x="10802" y="465"/>
                  </a:lnTo>
                  <a:lnTo>
                    <a:pt x="10802" y="362"/>
                  </a:lnTo>
                  <a:lnTo>
                    <a:pt x="10776" y="284"/>
                  </a:lnTo>
                  <a:lnTo>
                    <a:pt x="10724" y="207"/>
                  </a:lnTo>
                  <a:lnTo>
                    <a:pt x="10673" y="129"/>
                  </a:lnTo>
                  <a:lnTo>
                    <a:pt x="10595" y="78"/>
                  </a:lnTo>
                  <a:lnTo>
                    <a:pt x="10517" y="26"/>
                  </a:lnTo>
                  <a:lnTo>
                    <a:pt x="10414" y="0"/>
                  </a:ln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657;p46"/>
            <p:cNvSpPr/>
            <p:nvPr/>
          </p:nvSpPr>
          <p:spPr>
            <a:xfrm>
              <a:off x="1860275" y="4135000"/>
              <a:ext cx="26525" cy="26525"/>
            </a:xfrm>
            <a:custGeom>
              <a:avLst/>
              <a:gdLst/>
              <a:ahLst/>
              <a:cxnLst/>
              <a:rect l="l" t="t" r="r" b="b"/>
              <a:pathLst>
                <a:path w="1061" h="1061" extrusionOk="0">
                  <a:moveTo>
                    <a:pt x="543" y="311"/>
                  </a:moveTo>
                  <a:lnTo>
                    <a:pt x="621" y="337"/>
                  </a:lnTo>
                  <a:lnTo>
                    <a:pt x="699" y="362"/>
                  </a:lnTo>
                  <a:lnTo>
                    <a:pt x="724" y="440"/>
                  </a:lnTo>
                  <a:lnTo>
                    <a:pt x="750" y="517"/>
                  </a:lnTo>
                  <a:lnTo>
                    <a:pt x="724" y="621"/>
                  </a:lnTo>
                  <a:lnTo>
                    <a:pt x="699" y="672"/>
                  </a:lnTo>
                  <a:lnTo>
                    <a:pt x="621" y="724"/>
                  </a:lnTo>
                  <a:lnTo>
                    <a:pt x="543" y="750"/>
                  </a:lnTo>
                  <a:lnTo>
                    <a:pt x="440" y="724"/>
                  </a:lnTo>
                  <a:lnTo>
                    <a:pt x="388" y="672"/>
                  </a:lnTo>
                  <a:lnTo>
                    <a:pt x="337" y="621"/>
                  </a:lnTo>
                  <a:lnTo>
                    <a:pt x="311" y="517"/>
                  </a:lnTo>
                  <a:lnTo>
                    <a:pt x="337" y="440"/>
                  </a:lnTo>
                  <a:lnTo>
                    <a:pt x="388" y="362"/>
                  </a:lnTo>
                  <a:lnTo>
                    <a:pt x="440" y="337"/>
                  </a:lnTo>
                  <a:lnTo>
                    <a:pt x="543" y="311"/>
                  </a:lnTo>
                  <a:close/>
                  <a:moveTo>
                    <a:pt x="440" y="1"/>
                  </a:moveTo>
                  <a:lnTo>
                    <a:pt x="337" y="26"/>
                  </a:lnTo>
                  <a:lnTo>
                    <a:pt x="233" y="78"/>
                  </a:lnTo>
                  <a:lnTo>
                    <a:pt x="156" y="156"/>
                  </a:lnTo>
                  <a:lnTo>
                    <a:pt x="104" y="233"/>
                  </a:lnTo>
                  <a:lnTo>
                    <a:pt x="52" y="311"/>
                  </a:lnTo>
                  <a:lnTo>
                    <a:pt x="1" y="414"/>
                  </a:lnTo>
                  <a:lnTo>
                    <a:pt x="1" y="517"/>
                  </a:lnTo>
                  <a:lnTo>
                    <a:pt x="1" y="647"/>
                  </a:lnTo>
                  <a:lnTo>
                    <a:pt x="52" y="724"/>
                  </a:lnTo>
                  <a:lnTo>
                    <a:pt x="104" y="827"/>
                  </a:lnTo>
                  <a:lnTo>
                    <a:pt x="156" y="905"/>
                  </a:lnTo>
                  <a:lnTo>
                    <a:pt x="233" y="957"/>
                  </a:lnTo>
                  <a:lnTo>
                    <a:pt x="337" y="1008"/>
                  </a:lnTo>
                  <a:lnTo>
                    <a:pt x="440" y="1060"/>
                  </a:lnTo>
                  <a:lnTo>
                    <a:pt x="647" y="1060"/>
                  </a:lnTo>
                  <a:lnTo>
                    <a:pt x="750" y="1008"/>
                  </a:lnTo>
                  <a:lnTo>
                    <a:pt x="828" y="957"/>
                  </a:lnTo>
                  <a:lnTo>
                    <a:pt x="905" y="905"/>
                  </a:lnTo>
                  <a:lnTo>
                    <a:pt x="983" y="827"/>
                  </a:lnTo>
                  <a:lnTo>
                    <a:pt x="1034" y="724"/>
                  </a:lnTo>
                  <a:lnTo>
                    <a:pt x="1060" y="647"/>
                  </a:lnTo>
                  <a:lnTo>
                    <a:pt x="1060" y="517"/>
                  </a:lnTo>
                  <a:lnTo>
                    <a:pt x="1060" y="414"/>
                  </a:lnTo>
                  <a:lnTo>
                    <a:pt x="1034" y="311"/>
                  </a:lnTo>
                  <a:lnTo>
                    <a:pt x="983" y="233"/>
                  </a:lnTo>
                  <a:lnTo>
                    <a:pt x="905" y="156"/>
                  </a:lnTo>
                  <a:lnTo>
                    <a:pt x="828" y="78"/>
                  </a:lnTo>
                  <a:lnTo>
                    <a:pt x="750" y="26"/>
                  </a:lnTo>
                  <a:lnTo>
                    <a:pt x="647" y="1"/>
                  </a:ln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658;p46"/>
            <p:cNvSpPr/>
            <p:nvPr/>
          </p:nvSpPr>
          <p:spPr>
            <a:xfrm>
              <a:off x="1822825" y="4135000"/>
              <a:ext cx="26500" cy="26525"/>
            </a:xfrm>
            <a:custGeom>
              <a:avLst/>
              <a:gdLst/>
              <a:ahLst/>
              <a:cxnLst/>
              <a:rect l="l" t="t" r="r" b="b"/>
              <a:pathLst>
                <a:path w="1060" h="1061" extrusionOk="0">
                  <a:moveTo>
                    <a:pt x="517" y="311"/>
                  </a:moveTo>
                  <a:lnTo>
                    <a:pt x="620" y="337"/>
                  </a:lnTo>
                  <a:lnTo>
                    <a:pt x="672" y="362"/>
                  </a:lnTo>
                  <a:lnTo>
                    <a:pt x="724" y="440"/>
                  </a:lnTo>
                  <a:lnTo>
                    <a:pt x="749" y="517"/>
                  </a:lnTo>
                  <a:lnTo>
                    <a:pt x="724" y="621"/>
                  </a:lnTo>
                  <a:lnTo>
                    <a:pt x="672" y="672"/>
                  </a:lnTo>
                  <a:lnTo>
                    <a:pt x="620" y="724"/>
                  </a:lnTo>
                  <a:lnTo>
                    <a:pt x="517" y="750"/>
                  </a:lnTo>
                  <a:lnTo>
                    <a:pt x="439" y="724"/>
                  </a:lnTo>
                  <a:lnTo>
                    <a:pt x="388" y="672"/>
                  </a:lnTo>
                  <a:lnTo>
                    <a:pt x="336" y="621"/>
                  </a:lnTo>
                  <a:lnTo>
                    <a:pt x="310" y="517"/>
                  </a:lnTo>
                  <a:lnTo>
                    <a:pt x="336" y="440"/>
                  </a:lnTo>
                  <a:lnTo>
                    <a:pt x="388" y="362"/>
                  </a:lnTo>
                  <a:lnTo>
                    <a:pt x="439" y="337"/>
                  </a:lnTo>
                  <a:lnTo>
                    <a:pt x="517" y="311"/>
                  </a:lnTo>
                  <a:close/>
                  <a:moveTo>
                    <a:pt x="413" y="1"/>
                  </a:moveTo>
                  <a:lnTo>
                    <a:pt x="310" y="26"/>
                  </a:lnTo>
                  <a:lnTo>
                    <a:pt x="233" y="78"/>
                  </a:lnTo>
                  <a:lnTo>
                    <a:pt x="155" y="156"/>
                  </a:lnTo>
                  <a:lnTo>
                    <a:pt x="78" y="233"/>
                  </a:lnTo>
                  <a:lnTo>
                    <a:pt x="26" y="311"/>
                  </a:lnTo>
                  <a:lnTo>
                    <a:pt x="0" y="414"/>
                  </a:lnTo>
                  <a:lnTo>
                    <a:pt x="0" y="517"/>
                  </a:lnTo>
                  <a:lnTo>
                    <a:pt x="0" y="647"/>
                  </a:lnTo>
                  <a:lnTo>
                    <a:pt x="26" y="724"/>
                  </a:lnTo>
                  <a:lnTo>
                    <a:pt x="78" y="827"/>
                  </a:lnTo>
                  <a:lnTo>
                    <a:pt x="155" y="905"/>
                  </a:lnTo>
                  <a:lnTo>
                    <a:pt x="233" y="957"/>
                  </a:lnTo>
                  <a:lnTo>
                    <a:pt x="310" y="1008"/>
                  </a:lnTo>
                  <a:lnTo>
                    <a:pt x="413" y="1060"/>
                  </a:lnTo>
                  <a:lnTo>
                    <a:pt x="646" y="1060"/>
                  </a:lnTo>
                  <a:lnTo>
                    <a:pt x="724" y="1008"/>
                  </a:lnTo>
                  <a:lnTo>
                    <a:pt x="827" y="957"/>
                  </a:lnTo>
                  <a:lnTo>
                    <a:pt x="904" y="905"/>
                  </a:lnTo>
                  <a:lnTo>
                    <a:pt x="982" y="827"/>
                  </a:lnTo>
                  <a:lnTo>
                    <a:pt x="1008" y="724"/>
                  </a:lnTo>
                  <a:lnTo>
                    <a:pt x="1060" y="647"/>
                  </a:lnTo>
                  <a:lnTo>
                    <a:pt x="1060" y="517"/>
                  </a:lnTo>
                  <a:lnTo>
                    <a:pt x="1060" y="414"/>
                  </a:lnTo>
                  <a:lnTo>
                    <a:pt x="1008" y="311"/>
                  </a:lnTo>
                  <a:lnTo>
                    <a:pt x="982" y="233"/>
                  </a:lnTo>
                  <a:lnTo>
                    <a:pt x="904" y="156"/>
                  </a:lnTo>
                  <a:lnTo>
                    <a:pt x="827" y="78"/>
                  </a:lnTo>
                  <a:lnTo>
                    <a:pt x="724" y="26"/>
                  </a:lnTo>
                  <a:lnTo>
                    <a:pt x="646" y="1"/>
                  </a:ln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659;p46"/>
            <p:cNvSpPr/>
            <p:nvPr/>
          </p:nvSpPr>
          <p:spPr>
            <a:xfrm>
              <a:off x="1785350" y="4135000"/>
              <a:ext cx="26500" cy="26525"/>
            </a:xfrm>
            <a:custGeom>
              <a:avLst/>
              <a:gdLst/>
              <a:ahLst/>
              <a:cxnLst/>
              <a:rect l="l" t="t" r="r" b="b"/>
              <a:pathLst>
                <a:path w="1060" h="1061" extrusionOk="0">
                  <a:moveTo>
                    <a:pt x="517" y="311"/>
                  </a:moveTo>
                  <a:lnTo>
                    <a:pt x="595" y="337"/>
                  </a:lnTo>
                  <a:lnTo>
                    <a:pt x="672" y="362"/>
                  </a:lnTo>
                  <a:lnTo>
                    <a:pt x="724" y="440"/>
                  </a:lnTo>
                  <a:lnTo>
                    <a:pt x="750" y="517"/>
                  </a:lnTo>
                  <a:lnTo>
                    <a:pt x="724" y="621"/>
                  </a:lnTo>
                  <a:lnTo>
                    <a:pt x="672" y="672"/>
                  </a:lnTo>
                  <a:lnTo>
                    <a:pt x="595" y="724"/>
                  </a:lnTo>
                  <a:lnTo>
                    <a:pt x="517" y="750"/>
                  </a:lnTo>
                  <a:lnTo>
                    <a:pt x="440" y="724"/>
                  </a:lnTo>
                  <a:lnTo>
                    <a:pt x="362" y="672"/>
                  </a:lnTo>
                  <a:lnTo>
                    <a:pt x="310" y="621"/>
                  </a:lnTo>
                  <a:lnTo>
                    <a:pt x="310" y="517"/>
                  </a:lnTo>
                  <a:lnTo>
                    <a:pt x="310" y="440"/>
                  </a:lnTo>
                  <a:lnTo>
                    <a:pt x="362" y="362"/>
                  </a:lnTo>
                  <a:lnTo>
                    <a:pt x="440" y="337"/>
                  </a:lnTo>
                  <a:lnTo>
                    <a:pt x="517" y="311"/>
                  </a:lnTo>
                  <a:close/>
                  <a:moveTo>
                    <a:pt x="414" y="1"/>
                  </a:moveTo>
                  <a:lnTo>
                    <a:pt x="310" y="26"/>
                  </a:lnTo>
                  <a:lnTo>
                    <a:pt x="233" y="78"/>
                  </a:lnTo>
                  <a:lnTo>
                    <a:pt x="155" y="156"/>
                  </a:lnTo>
                  <a:lnTo>
                    <a:pt x="78" y="233"/>
                  </a:lnTo>
                  <a:lnTo>
                    <a:pt x="26" y="311"/>
                  </a:lnTo>
                  <a:lnTo>
                    <a:pt x="0" y="414"/>
                  </a:lnTo>
                  <a:lnTo>
                    <a:pt x="0" y="517"/>
                  </a:lnTo>
                  <a:lnTo>
                    <a:pt x="0" y="647"/>
                  </a:lnTo>
                  <a:lnTo>
                    <a:pt x="26" y="724"/>
                  </a:lnTo>
                  <a:lnTo>
                    <a:pt x="78" y="827"/>
                  </a:lnTo>
                  <a:lnTo>
                    <a:pt x="155" y="905"/>
                  </a:lnTo>
                  <a:lnTo>
                    <a:pt x="233" y="957"/>
                  </a:lnTo>
                  <a:lnTo>
                    <a:pt x="310" y="1008"/>
                  </a:lnTo>
                  <a:lnTo>
                    <a:pt x="414" y="1060"/>
                  </a:lnTo>
                  <a:lnTo>
                    <a:pt x="620" y="1060"/>
                  </a:lnTo>
                  <a:lnTo>
                    <a:pt x="724" y="1008"/>
                  </a:lnTo>
                  <a:lnTo>
                    <a:pt x="827" y="957"/>
                  </a:lnTo>
                  <a:lnTo>
                    <a:pt x="905" y="905"/>
                  </a:lnTo>
                  <a:lnTo>
                    <a:pt x="956" y="827"/>
                  </a:lnTo>
                  <a:lnTo>
                    <a:pt x="1008" y="724"/>
                  </a:lnTo>
                  <a:lnTo>
                    <a:pt x="1034" y="647"/>
                  </a:lnTo>
                  <a:lnTo>
                    <a:pt x="1060" y="517"/>
                  </a:lnTo>
                  <a:lnTo>
                    <a:pt x="1034" y="414"/>
                  </a:lnTo>
                  <a:lnTo>
                    <a:pt x="1008" y="311"/>
                  </a:lnTo>
                  <a:lnTo>
                    <a:pt x="956" y="233"/>
                  </a:lnTo>
                  <a:lnTo>
                    <a:pt x="905" y="156"/>
                  </a:lnTo>
                  <a:lnTo>
                    <a:pt x="827" y="78"/>
                  </a:lnTo>
                  <a:lnTo>
                    <a:pt x="724" y="26"/>
                  </a:lnTo>
                  <a:lnTo>
                    <a:pt x="620" y="1"/>
                  </a:ln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660;p46"/>
            <p:cNvSpPr/>
            <p:nvPr/>
          </p:nvSpPr>
          <p:spPr>
            <a:xfrm>
              <a:off x="1901625" y="4253875"/>
              <a:ext cx="36200" cy="36200"/>
            </a:xfrm>
            <a:custGeom>
              <a:avLst/>
              <a:gdLst/>
              <a:ahLst/>
              <a:cxnLst/>
              <a:rect l="l" t="t" r="r" b="b"/>
              <a:pathLst>
                <a:path w="1448" h="1448" extrusionOk="0">
                  <a:moveTo>
                    <a:pt x="672" y="336"/>
                  </a:moveTo>
                  <a:lnTo>
                    <a:pt x="1138" y="776"/>
                  </a:lnTo>
                  <a:lnTo>
                    <a:pt x="1086" y="931"/>
                  </a:lnTo>
                  <a:lnTo>
                    <a:pt x="983" y="1034"/>
                  </a:lnTo>
                  <a:lnTo>
                    <a:pt x="853" y="1111"/>
                  </a:lnTo>
                  <a:lnTo>
                    <a:pt x="698" y="1137"/>
                  </a:lnTo>
                  <a:lnTo>
                    <a:pt x="569" y="1086"/>
                  </a:lnTo>
                  <a:lnTo>
                    <a:pt x="440" y="1008"/>
                  </a:lnTo>
                  <a:lnTo>
                    <a:pt x="362" y="905"/>
                  </a:lnTo>
                  <a:lnTo>
                    <a:pt x="337" y="750"/>
                  </a:lnTo>
                  <a:lnTo>
                    <a:pt x="337" y="595"/>
                  </a:lnTo>
                  <a:lnTo>
                    <a:pt x="414" y="465"/>
                  </a:lnTo>
                  <a:lnTo>
                    <a:pt x="517" y="362"/>
                  </a:lnTo>
                  <a:lnTo>
                    <a:pt x="672" y="336"/>
                  </a:lnTo>
                  <a:close/>
                  <a:moveTo>
                    <a:pt x="672" y="0"/>
                  </a:moveTo>
                  <a:lnTo>
                    <a:pt x="517" y="26"/>
                  </a:lnTo>
                  <a:lnTo>
                    <a:pt x="388" y="78"/>
                  </a:lnTo>
                  <a:lnTo>
                    <a:pt x="285" y="155"/>
                  </a:lnTo>
                  <a:lnTo>
                    <a:pt x="182" y="259"/>
                  </a:lnTo>
                  <a:lnTo>
                    <a:pt x="104" y="362"/>
                  </a:lnTo>
                  <a:lnTo>
                    <a:pt x="52" y="491"/>
                  </a:lnTo>
                  <a:lnTo>
                    <a:pt x="26" y="621"/>
                  </a:lnTo>
                  <a:lnTo>
                    <a:pt x="1" y="776"/>
                  </a:lnTo>
                  <a:lnTo>
                    <a:pt x="26" y="905"/>
                  </a:lnTo>
                  <a:lnTo>
                    <a:pt x="78" y="1034"/>
                  </a:lnTo>
                  <a:lnTo>
                    <a:pt x="130" y="1137"/>
                  </a:lnTo>
                  <a:lnTo>
                    <a:pt x="233" y="1241"/>
                  </a:lnTo>
                  <a:lnTo>
                    <a:pt x="311" y="1318"/>
                  </a:lnTo>
                  <a:lnTo>
                    <a:pt x="440" y="1396"/>
                  </a:lnTo>
                  <a:lnTo>
                    <a:pt x="543" y="1422"/>
                  </a:lnTo>
                  <a:lnTo>
                    <a:pt x="698" y="1447"/>
                  </a:lnTo>
                  <a:lnTo>
                    <a:pt x="879" y="1447"/>
                  </a:lnTo>
                  <a:lnTo>
                    <a:pt x="1008" y="1396"/>
                  </a:lnTo>
                  <a:lnTo>
                    <a:pt x="1112" y="1344"/>
                  </a:lnTo>
                  <a:lnTo>
                    <a:pt x="1215" y="1267"/>
                  </a:lnTo>
                  <a:lnTo>
                    <a:pt x="1319" y="1163"/>
                  </a:lnTo>
                  <a:lnTo>
                    <a:pt x="1370" y="1060"/>
                  </a:lnTo>
                  <a:lnTo>
                    <a:pt x="1422" y="931"/>
                  </a:lnTo>
                  <a:lnTo>
                    <a:pt x="1448" y="801"/>
                  </a:lnTo>
                  <a:lnTo>
                    <a:pt x="1448" y="672"/>
                  </a:lnTo>
                  <a:lnTo>
                    <a:pt x="1370" y="595"/>
                  </a:lnTo>
                  <a:lnTo>
                    <a:pt x="879" y="78"/>
                  </a:lnTo>
                  <a:lnTo>
                    <a:pt x="776" y="26"/>
                  </a:lnTo>
                  <a:lnTo>
                    <a:pt x="672" y="0"/>
                  </a:ln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661;p46"/>
            <p:cNvSpPr/>
            <p:nvPr/>
          </p:nvSpPr>
          <p:spPr>
            <a:xfrm>
              <a:off x="1950725" y="4253875"/>
              <a:ext cx="36200" cy="36200"/>
            </a:xfrm>
            <a:custGeom>
              <a:avLst/>
              <a:gdLst/>
              <a:ahLst/>
              <a:cxnLst/>
              <a:rect l="l" t="t" r="r" b="b"/>
              <a:pathLst>
                <a:path w="1448" h="1448" extrusionOk="0">
                  <a:moveTo>
                    <a:pt x="802" y="336"/>
                  </a:moveTo>
                  <a:lnTo>
                    <a:pt x="931" y="362"/>
                  </a:lnTo>
                  <a:lnTo>
                    <a:pt x="1060" y="465"/>
                  </a:lnTo>
                  <a:lnTo>
                    <a:pt x="1112" y="595"/>
                  </a:lnTo>
                  <a:lnTo>
                    <a:pt x="1138" y="750"/>
                  </a:lnTo>
                  <a:lnTo>
                    <a:pt x="1112" y="905"/>
                  </a:lnTo>
                  <a:lnTo>
                    <a:pt x="1008" y="1008"/>
                  </a:lnTo>
                  <a:lnTo>
                    <a:pt x="905" y="1086"/>
                  </a:lnTo>
                  <a:lnTo>
                    <a:pt x="750" y="1137"/>
                  </a:lnTo>
                  <a:lnTo>
                    <a:pt x="595" y="1111"/>
                  </a:lnTo>
                  <a:lnTo>
                    <a:pt x="466" y="1034"/>
                  </a:lnTo>
                  <a:lnTo>
                    <a:pt x="388" y="931"/>
                  </a:lnTo>
                  <a:lnTo>
                    <a:pt x="336" y="776"/>
                  </a:lnTo>
                  <a:lnTo>
                    <a:pt x="802" y="336"/>
                  </a:lnTo>
                  <a:close/>
                  <a:moveTo>
                    <a:pt x="802" y="0"/>
                  </a:moveTo>
                  <a:lnTo>
                    <a:pt x="672" y="26"/>
                  </a:lnTo>
                  <a:lnTo>
                    <a:pt x="595" y="78"/>
                  </a:lnTo>
                  <a:lnTo>
                    <a:pt x="78" y="595"/>
                  </a:lnTo>
                  <a:lnTo>
                    <a:pt x="26" y="672"/>
                  </a:lnTo>
                  <a:lnTo>
                    <a:pt x="1" y="801"/>
                  </a:lnTo>
                  <a:lnTo>
                    <a:pt x="26" y="931"/>
                  </a:lnTo>
                  <a:lnTo>
                    <a:pt x="78" y="1060"/>
                  </a:lnTo>
                  <a:lnTo>
                    <a:pt x="156" y="1163"/>
                  </a:lnTo>
                  <a:lnTo>
                    <a:pt x="233" y="1267"/>
                  </a:lnTo>
                  <a:lnTo>
                    <a:pt x="336" y="1344"/>
                  </a:lnTo>
                  <a:lnTo>
                    <a:pt x="466" y="1396"/>
                  </a:lnTo>
                  <a:lnTo>
                    <a:pt x="595" y="1447"/>
                  </a:lnTo>
                  <a:lnTo>
                    <a:pt x="776" y="1447"/>
                  </a:lnTo>
                  <a:lnTo>
                    <a:pt x="905" y="1422"/>
                  </a:lnTo>
                  <a:lnTo>
                    <a:pt x="1034" y="1396"/>
                  </a:lnTo>
                  <a:lnTo>
                    <a:pt x="1138" y="1318"/>
                  </a:lnTo>
                  <a:lnTo>
                    <a:pt x="1241" y="1241"/>
                  </a:lnTo>
                  <a:lnTo>
                    <a:pt x="1318" y="1137"/>
                  </a:lnTo>
                  <a:lnTo>
                    <a:pt x="1396" y="1034"/>
                  </a:lnTo>
                  <a:lnTo>
                    <a:pt x="1422" y="905"/>
                  </a:lnTo>
                  <a:lnTo>
                    <a:pt x="1448" y="776"/>
                  </a:lnTo>
                  <a:lnTo>
                    <a:pt x="1448" y="621"/>
                  </a:lnTo>
                  <a:lnTo>
                    <a:pt x="1422" y="491"/>
                  </a:lnTo>
                  <a:lnTo>
                    <a:pt x="1370" y="362"/>
                  </a:lnTo>
                  <a:lnTo>
                    <a:pt x="1293" y="259"/>
                  </a:lnTo>
                  <a:lnTo>
                    <a:pt x="1189" y="155"/>
                  </a:lnTo>
                  <a:lnTo>
                    <a:pt x="1060" y="78"/>
                  </a:lnTo>
                  <a:lnTo>
                    <a:pt x="931" y="26"/>
                  </a:lnTo>
                  <a:lnTo>
                    <a:pt x="802" y="0"/>
                  </a:ln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662;p46"/>
            <p:cNvSpPr/>
            <p:nvPr/>
          </p:nvSpPr>
          <p:spPr>
            <a:xfrm>
              <a:off x="1931350" y="4289400"/>
              <a:ext cx="26500" cy="24575"/>
            </a:xfrm>
            <a:custGeom>
              <a:avLst/>
              <a:gdLst/>
              <a:ahLst/>
              <a:cxnLst/>
              <a:rect l="l" t="t" r="r" b="b"/>
              <a:pathLst>
                <a:path w="1060" h="983" extrusionOk="0">
                  <a:moveTo>
                    <a:pt x="517" y="362"/>
                  </a:moveTo>
                  <a:lnTo>
                    <a:pt x="698" y="672"/>
                  </a:lnTo>
                  <a:lnTo>
                    <a:pt x="336" y="672"/>
                  </a:lnTo>
                  <a:lnTo>
                    <a:pt x="517" y="362"/>
                  </a:lnTo>
                  <a:close/>
                  <a:moveTo>
                    <a:pt x="465" y="1"/>
                  </a:moveTo>
                  <a:lnTo>
                    <a:pt x="388" y="26"/>
                  </a:lnTo>
                  <a:lnTo>
                    <a:pt x="336" y="78"/>
                  </a:lnTo>
                  <a:lnTo>
                    <a:pt x="285" y="130"/>
                  </a:lnTo>
                  <a:lnTo>
                    <a:pt x="26" y="595"/>
                  </a:lnTo>
                  <a:lnTo>
                    <a:pt x="0" y="647"/>
                  </a:lnTo>
                  <a:lnTo>
                    <a:pt x="0" y="724"/>
                  </a:lnTo>
                  <a:lnTo>
                    <a:pt x="0" y="776"/>
                  </a:lnTo>
                  <a:lnTo>
                    <a:pt x="26" y="853"/>
                  </a:lnTo>
                  <a:lnTo>
                    <a:pt x="78" y="905"/>
                  </a:lnTo>
                  <a:lnTo>
                    <a:pt x="130" y="957"/>
                  </a:lnTo>
                  <a:lnTo>
                    <a:pt x="181" y="983"/>
                  </a:lnTo>
                  <a:lnTo>
                    <a:pt x="853" y="983"/>
                  </a:lnTo>
                  <a:lnTo>
                    <a:pt x="931" y="957"/>
                  </a:lnTo>
                  <a:lnTo>
                    <a:pt x="982" y="905"/>
                  </a:lnTo>
                  <a:lnTo>
                    <a:pt x="1034" y="853"/>
                  </a:lnTo>
                  <a:lnTo>
                    <a:pt x="1060" y="776"/>
                  </a:lnTo>
                  <a:lnTo>
                    <a:pt x="1060" y="724"/>
                  </a:lnTo>
                  <a:lnTo>
                    <a:pt x="1060" y="647"/>
                  </a:lnTo>
                  <a:lnTo>
                    <a:pt x="1034" y="595"/>
                  </a:lnTo>
                  <a:lnTo>
                    <a:pt x="750" y="130"/>
                  </a:lnTo>
                  <a:lnTo>
                    <a:pt x="698" y="78"/>
                  </a:lnTo>
                  <a:lnTo>
                    <a:pt x="646" y="26"/>
                  </a:lnTo>
                  <a:lnTo>
                    <a:pt x="595" y="1"/>
                  </a:lnTo>
                  <a:close/>
                </a:path>
              </a:pathLst>
            </a:custGeom>
            <a:grpFill/>
            <a:ln>
              <a:noFill/>
            </a:ln>
          </p:spPr>
          <p:txBody>
            <a:bodyPr spcFirstLastPara="1" wrap="square" lIns="121900" tIns="121900" rIns="121900" bIns="121900" anchor="ctr" anchorCtr="0">
              <a:noAutofit/>
            </a:bodyPr>
            <a:lstStyle/>
            <a:p>
              <a:endParaRPr sz="2400"/>
            </a:p>
          </p:txBody>
        </p:sp>
        <p:sp>
          <p:nvSpPr>
            <p:cNvPr id="78" name="Google Shape;663;p46"/>
            <p:cNvSpPr/>
            <p:nvPr/>
          </p:nvSpPr>
          <p:spPr>
            <a:xfrm>
              <a:off x="1882250" y="4195725"/>
              <a:ext cx="124050" cy="157650"/>
            </a:xfrm>
            <a:custGeom>
              <a:avLst/>
              <a:gdLst/>
              <a:ahLst/>
              <a:cxnLst/>
              <a:rect l="l" t="t" r="r" b="b"/>
              <a:pathLst>
                <a:path w="4962" h="6306" extrusionOk="0">
                  <a:moveTo>
                    <a:pt x="2481" y="1"/>
                  </a:moveTo>
                  <a:lnTo>
                    <a:pt x="2300" y="26"/>
                  </a:lnTo>
                  <a:lnTo>
                    <a:pt x="2094" y="52"/>
                  </a:lnTo>
                  <a:lnTo>
                    <a:pt x="1913" y="78"/>
                  </a:lnTo>
                  <a:lnTo>
                    <a:pt x="1706" y="130"/>
                  </a:lnTo>
                  <a:lnTo>
                    <a:pt x="1525" y="207"/>
                  </a:lnTo>
                  <a:lnTo>
                    <a:pt x="1344" y="285"/>
                  </a:lnTo>
                  <a:lnTo>
                    <a:pt x="1189" y="388"/>
                  </a:lnTo>
                  <a:lnTo>
                    <a:pt x="1034" y="492"/>
                  </a:lnTo>
                  <a:lnTo>
                    <a:pt x="982" y="543"/>
                  </a:lnTo>
                  <a:lnTo>
                    <a:pt x="957" y="595"/>
                  </a:lnTo>
                  <a:lnTo>
                    <a:pt x="957" y="647"/>
                  </a:lnTo>
                  <a:lnTo>
                    <a:pt x="982" y="724"/>
                  </a:lnTo>
                  <a:lnTo>
                    <a:pt x="1034" y="750"/>
                  </a:lnTo>
                  <a:lnTo>
                    <a:pt x="1086" y="776"/>
                  </a:lnTo>
                  <a:lnTo>
                    <a:pt x="1163" y="776"/>
                  </a:lnTo>
                  <a:lnTo>
                    <a:pt x="1215" y="750"/>
                  </a:lnTo>
                  <a:lnTo>
                    <a:pt x="1499" y="569"/>
                  </a:lnTo>
                  <a:lnTo>
                    <a:pt x="1809" y="440"/>
                  </a:lnTo>
                  <a:lnTo>
                    <a:pt x="2145" y="362"/>
                  </a:lnTo>
                  <a:lnTo>
                    <a:pt x="2481" y="337"/>
                  </a:lnTo>
                  <a:lnTo>
                    <a:pt x="2714" y="337"/>
                  </a:lnTo>
                  <a:lnTo>
                    <a:pt x="2920" y="362"/>
                  </a:lnTo>
                  <a:lnTo>
                    <a:pt x="3127" y="414"/>
                  </a:lnTo>
                  <a:lnTo>
                    <a:pt x="3334" y="492"/>
                  </a:lnTo>
                  <a:lnTo>
                    <a:pt x="3515" y="595"/>
                  </a:lnTo>
                  <a:lnTo>
                    <a:pt x="3696" y="698"/>
                  </a:lnTo>
                  <a:lnTo>
                    <a:pt x="3851" y="828"/>
                  </a:lnTo>
                  <a:lnTo>
                    <a:pt x="4006" y="957"/>
                  </a:lnTo>
                  <a:lnTo>
                    <a:pt x="4161" y="1112"/>
                  </a:lnTo>
                  <a:lnTo>
                    <a:pt x="4290" y="1293"/>
                  </a:lnTo>
                  <a:lnTo>
                    <a:pt x="4393" y="1448"/>
                  </a:lnTo>
                  <a:lnTo>
                    <a:pt x="4471" y="1654"/>
                  </a:lnTo>
                  <a:lnTo>
                    <a:pt x="4548" y="1835"/>
                  </a:lnTo>
                  <a:lnTo>
                    <a:pt x="4600" y="2042"/>
                  </a:lnTo>
                  <a:lnTo>
                    <a:pt x="4652" y="2275"/>
                  </a:lnTo>
                  <a:lnTo>
                    <a:pt x="4652" y="2481"/>
                  </a:lnTo>
                  <a:lnTo>
                    <a:pt x="4652" y="4032"/>
                  </a:lnTo>
                  <a:lnTo>
                    <a:pt x="4626" y="4161"/>
                  </a:lnTo>
                  <a:lnTo>
                    <a:pt x="4600" y="4239"/>
                  </a:lnTo>
                  <a:lnTo>
                    <a:pt x="4523" y="4316"/>
                  </a:lnTo>
                  <a:lnTo>
                    <a:pt x="4419" y="4394"/>
                  </a:lnTo>
                  <a:lnTo>
                    <a:pt x="3902" y="4600"/>
                  </a:lnTo>
                  <a:lnTo>
                    <a:pt x="3825" y="4678"/>
                  </a:lnTo>
                  <a:lnTo>
                    <a:pt x="3747" y="4755"/>
                  </a:lnTo>
                  <a:lnTo>
                    <a:pt x="3696" y="4833"/>
                  </a:lnTo>
                  <a:lnTo>
                    <a:pt x="3696" y="4936"/>
                  </a:lnTo>
                  <a:lnTo>
                    <a:pt x="3696" y="5815"/>
                  </a:lnTo>
                  <a:lnTo>
                    <a:pt x="3670" y="5892"/>
                  </a:lnTo>
                  <a:lnTo>
                    <a:pt x="3644" y="5944"/>
                  </a:lnTo>
                  <a:lnTo>
                    <a:pt x="3592" y="5970"/>
                  </a:lnTo>
                  <a:lnTo>
                    <a:pt x="3050" y="5970"/>
                  </a:lnTo>
                  <a:lnTo>
                    <a:pt x="3050" y="5505"/>
                  </a:lnTo>
                  <a:lnTo>
                    <a:pt x="3050" y="5453"/>
                  </a:lnTo>
                  <a:lnTo>
                    <a:pt x="3024" y="5401"/>
                  </a:lnTo>
                  <a:lnTo>
                    <a:pt x="2972" y="5376"/>
                  </a:lnTo>
                  <a:lnTo>
                    <a:pt x="2895" y="5350"/>
                  </a:lnTo>
                  <a:lnTo>
                    <a:pt x="2843" y="5376"/>
                  </a:lnTo>
                  <a:lnTo>
                    <a:pt x="2791" y="5401"/>
                  </a:lnTo>
                  <a:lnTo>
                    <a:pt x="2765" y="5453"/>
                  </a:lnTo>
                  <a:lnTo>
                    <a:pt x="2740" y="5505"/>
                  </a:lnTo>
                  <a:lnTo>
                    <a:pt x="2740" y="5970"/>
                  </a:lnTo>
                  <a:lnTo>
                    <a:pt x="2223" y="5970"/>
                  </a:lnTo>
                  <a:lnTo>
                    <a:pt x="2223" y="5505"/>
                  </a:lnTo>
                  <a:lnTo>
                    <a:pt x="2223" y="5453"/>
                  </a:lnTo>
                  <a:lnTo>
                    <a:pt x="2197" y="5401"/>
                  </a:lnTo>
                  <a:lnTo>
                    <a:pt x="2145" y="5376"/>
                  </a:lnTo>
                  <a:lnTo>
                    <a:pt x="2068" y="5350"/>
                  </a:lnTo>
                  <a:lnTo>
                    <a:pt x="2016" y="5376"/>
                  </a:lnTo>
                  <a:lnTo>
                    <a:pt x="1964" y="5401"/>
                  </a:lnTo>
                  <a:lnTo>
                    <a:pt x="1938" y="5453"/>
                  </a:lnTo>
                  <a:lnTo>
                    <a:pt x="1913" y="5505"/>
                  </a:lnTo>
                  <a:lnTo>
                    <a:pt x="1913" y="5970"/>
                  </a:lnTo>
                  <a:lnTo>
                    <a:pt x="1396" y="5970"/>
                  </a:lnTo>
                  <a:lnTo>
                    <a:pt x="1344" y="5944"/>
                  </a:lnTo>
                  <a:lnTo>
                    <a:pt x="1292" y="5892"/>
                  </a:lnTo>
                  <a:lnTo>
                    <a:pt x="1292" y="5815"/>
                  </a:lnTo>
                  <a:lnTo>
                    <a:pt x="1292" y="4936"/>
                  </a:lnTo>
                  <a:lnTo>
                    <a:pt x="1267" y="4833"/>
                  </a:lnTo>
                  <a:lnTo>
                    <a:pt x="1241" y="4755"/>
                  </a:lnTo>
                  <a:lnTo>
                    <a:pt x="1163" y="4678"/>
                  </a:lnTo>
                  <a:lnTo>
                    <a:pt x="1060" y="4600"/>
                  </a:lnTo>
                  <a:lnTo>
                    <a:pt x="543" y="4394"/>
                  </a:lnTo>
                  <a:lnTo>
                    <a:pt x="466" y="4316"/>
                  </a:lnTo>
                  <a:lnTo>
                    <a:pt x="388" y="4239"/>
                  </a:lnTo>
                  <a:lnTo>
                    <a:pt x="336" y="4161"/>
                  </a:lnTo>
                  <a:lnTo>
                    <a:pt x="336" y="4032"/>
                  </a:lnTo>
                  <a:lnTo>
                    <a:pt x="336" y="2481"/>
                  </a:lnTo>
                  <a:lnTo>
                    <a:pt x="362" y="2145"/>
                  </a:lnTo>
                  <a:lnTo>
                    <a:pt x="440" y="1810"/>
                  </a:lnTo>
                  <a:lnTo>
                    <a:pt x="569" y="1499"/>
                  </a:lnTo>
                  <a:lnTo>
                    <a:pt x="750" y="1215"/>
                  </a:lnTo>
                  <a:lnTo>
                    <a:pt x="776" y="1138"/>
                  </a:lnTo>
                  <a:lnTo>
                    <a:pt x="776" y="1086"/>
                  </a:lnTo>
                  <a:lnTo>
                    <a:pt x="750" y="1034"/>
                  </a:lnTo>
                  <a:lnTo>
                    <a:pt x="724" y="983"/>
                  </a:lnTo>
                  <a:lnTo>
                    <a:pt x="672" y="957"/>
                  </a:lnTo>
                  <a:lnTo>
                    <a:pt x="595" y="957"/>
                  </a:lnTo>
                  <a:lnTo>
                    <a:pt x="543" y="983"/>
                  </a:lnTo>
                  <a:lnTo>
                    <a:pt x="491" y="1008"/>
                  </a:lnTo>
                  <a:lnTo>
                    <a:pt x="388" y="1189"/>
                  </a:lnTo>
                  <a:lnTo>
                    <a:pt x="285" y="1344"/>
                  </a:lnTo>
                  <a:lnTo>
                    <a:pt x="207" y="1525"/>
                  </a:lnTo>
                  <a:lnTo>
                    <a:pt x="130" y="1706"/>
                  </a:lnTo>
                  <a:lnTo>
                    <a:pt x="78" y="1913"/>
                  </a:lnTo>
                  <a:lnTo>
                    <a:pt x="52" y="2094"/>
                  </a:lnTo>
                  <a:lnTo>
                    <a:pt x="26" y="2300"/>
                  </a:lnTo>
                  <a:lnTo>
                    <a:pt x="0" y="2481"/>
                  </a:lnTo>
                  <a:lnTo>
                    <a:pt x="0" y="4032"/>
                  </a:lnTo>
                  <a:lnTo>
                    <a:pt x="52" y="4239"/>
                  </a:lnTo>
                  <a:lnTo>
                    <a:pt x="130" y="4419"/>
                  </a:lnTo>
                  <a:lnTo>
                    <a:pt x="259" y="4574"/>
                  </a:lnTo>
                  <a:lnTo>
                    <a:pt x="414" y="4678"/>
                  </a:lnTo>
                  <a:lnTo>
                    <a:pt x="957" y="4910"/>
                  </a:lnTo>
                  <a:lnTo>
                    <a:pt x="982" y="4936"/>
                  </a:lnTo>
                  <a:lnTo>
                    <a:pt x="982" y="5815"/>
                  </a:lnTo>
                  <a:lnTo>
                    <a:pt x="982" y="5918"/>
                  </a:lnTo>
                  <a:lnTo>
                    <a:pt x="1008" y="6022"/>
                  </a:lnTo>
                  <a:lnTo>
                    <a:pt x="1060" y="6099"/>
                  </a:lnTo>
                  <a:lnTo>
                    <a:pt x="1112" y="6151"/>
                  </a:lnTo>
                  <a:lnTo>
                    <a:pt x="1189" y="6228"/>
                  </a:lnTo>
                  <a:lnTo>
                    <a:pt x="1267" y="6254"/>
                  </a:lnTo>
                  <a:lnTo>
                    <a:pt x="1344" y="6280"/>
                  </a:lnTo>
                  <a:lnTo>
                    <a:pt x="1447" y="6306"/>
                  </a:lnTo>
                  <a:lnTo>
                    <a:pt x="3515" y="6306"/>
                  </a:lnTo>
                  <a:lnTo>
                    <a:pt x="3618" y="6280"/>
                  </a:lnTo>
                  <a:lnTo>
                    <a:pt x="3722" y="6254"/>
                  </a:lnTo>
                  <a:lnTo>
                    <a:pt x="3799" y="6228"/>
                  </a:lnTo>
                  <a:lnTo>
                    <a:pt x="3851" y="6151"/>
                  </a:lnTo>
                  <a:lnTo>
                    <a:pt x="3928" y="6099"/>
                  </a:lnTo>
                  <a:lnTo>
                    <a:pt x="3954" y="6022"/>
                  </a:lnTo>
                  <a:lnTo>
                    <a:pt x="3980" y="5918"/>
                  </a:lnTo>
                  <a:lnTo>
                    <a:pt x="4006" y="5815"/>
                  </a:lnTo>
                  <a:lnTo>
                    <a:pt x="4006" y="4936"/>
                  </a:lnTo>
                  <a:lnTo>
                    <a:pt x="4006" y="4910"/>
                  </a:lnTo>
                  <a:lnTo>
                    <a:pt x="4032" y="4910"/>
                  </a:lnTo>
                  <a:lnTo>
                    <a:pt x="4548" y="4678"/>
                  </a:lnTo>
                  <a:lnTo>
                    <a:pt x="4729" y="4574"/>
                  </a:lnTo>
                  <a:lnTo>
                    <a:pt x="4859" y="4419"/>
                  </a:lnTo>
                  <a:lnTo>
                    <a:pt x="4936" y="4239"/>
                  </a:lnTo>
                  <a:lnTo>
                    <a:pt x="4962" y="4032"/>
                  </a:lnTo>
                  <a:lnTo>
                    <a:pt x="4962" y="2481"/>
                  </a:lnTo>
                  <a:lnTo>
                    <a:pt x="4962" y="2249"/>
                  </a:lnTo>
                  <a:lnTo>
                    <a:pt x="4910" y="1990"/>
                  </a:lnTo>
                  <a:lnTo>
                    <a:pt x="4859" y="1758"/>
                  </a:lnTo>
                  <a:lnTo>
                    <a:pt x="4781" y="1525"/>
                  </a:lnTo>
                  <a:lnTo>
                    <a:pt x="4678" y="1319"/>
                  </a:lnTo>
                  <a:lnTo>
                    <a:pt x="4548" y="1112"/>
                  </a:lnTo>
                  <a:lnTo>
                    <a:pt x="4393" y="905"/>
                  </a:lnTo>
                  <a:lnTo>
                    <a:pt x="4238" y="750"/>
                  </a:lnTo>
                  <a:lnTo>
                    <a:pt x="4057" y="569"/>
                  </a:lnTo>
                  <a:lnTo>
                    <a:pt x="3877" y="440"/>
                  </a:lnTo>
                  <a:lnTo>
                    <a:pt x="3670" y="311"/>
                  </a:lnTo>
                  <a:lnTo>
                    <a:pt x="3463" y="207"/>
                  </a:lnTo>
                  <a:lnTo>
                    <a:pt x="3231" y="130"/>
                  </a:lnTo>
                  <a:lnTo>
                    <a:pt x="2998" y="52"/>
                  </a:lnTo>
                  <a:lnTo>
                    <a:pt x="2740" y="26"/>
                  </a:lnTo>
                  <a:lnTo>
                    <a:pt x="2481" y="1"/>
                  </a:lnTo>
                  <a:close/>
                </a:path>
              </a:pathLst>
            </a:custGeom>
            <a:grpFill/>
            <a:ln>
              <a:noFill/>
            </a:ln>
          </p:spPr>
          <p:txBody>
            <a:bodyPr spcFirstLastPara="1" wrap="square" lIns="121900" tIns="121900" rIns="121900" bIns="121900" anchor="ctr" anchorCtr="0">
              <a:noAutofit/>
            </a:bodyPr>
            <a:lstStyle/>
            <a:p>
              <a:endParaRPr sz="2400" dirty="0"/>
            </a:p>
          </p:txBody>
        </p:sp>
        <p:sp>
          <p:nvSpPr>
            <p:cNvPr id="79" name="Google Shape;664;p46"/>
            <p:cNvSpPr/>
            <p:nvPr/>
          </p:nvSpPr>
          <p:spPr>
            <a:xfrm>
              <a:off x="1824100" y="4260975"/>
              <a:ext cx="44600" cy="7775"/>
            </a:xfrm>
            <a:custGeom>
              <a:avLst/>
              <a:gdLst/>
              <a:ahLst/>
              <a:cxnLst/>
              <a:rect l="l" t="t" r="r" b="b"/>
              <a:pathLst>
                <a:path w="1784" h="311" extrusionOk="0">
                  <a:moveTo>
                    <a:pt x="104" y="1"/>
                  </a:moveTo>
                  <a:lnTo>
                    <a:pt x="52" y="52"/>
                  </a:lnTo>
                  <a:lnTo>
                    <a:pt x="27" y="78"/>
                  </a:lnTo>
                  <a:lnTo>
                    <a:pt x="1" y="156"/>
                  </a:lnTo>
                  <a:lnTo>
                    <a:pt x="27" y="207"/>
                  </a:lnTo>
                  <a:lnTo>
                    <a:pt x="52" y="259"/>
                  </a:lnTo>
                  <a:lnTo>
                    <a:pt x="104" y="285"/>
                  </a:lnTo>
                  <a:lnTo>
                    <a:pt x="182" y="311"/>
                  </a:lnTo>
                  <a:lnTo>
                    <a:pt x="1629" y="311"/>
                  </a:lnTo>
                  <a:lnTo>
                    <a:pt x="1680" y="285"/>
                  </a:lnTo>
                  <a:lnTo>
                    <a:pt x="1732" y="259"/>
                  </a:lnTo>
                  <a:lnTo>
                    <a:pt x="1758" y="207"/>
                  </a:lnTo>
                  <a:lnTo>
                    <a:pt x="1784" y="156"/>
                  </a:lnTo>
                  <a:lnTo>
                    <a:pt x="1758" y="78"/>
                  </a:lnTo>
                  <a:lnTo>
                    <a:pt x="1732" y="52"/>
                  </a:lnTo>
                  <a:lnTo>
                    <a:pt x="1680" y="1"/>
                  </a:ln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665;p46"/>
            <p:cNvSpPr/>
            <p:nvPr/>
          </p:nvSpPr>
          <p:spPr>
            <a:xfrm>
              <a:off x="1794400" y="4195725"/>
              <a:ext cx="27150" cy="73025"/>
            </a:xfrm>
            <a:custGeom>
              <a:avLst/>
              <a:gdLst/>
              <a:ahLst/>
              <a:cxnLst/>
              <a:rect l="l" t="t" r="r" b="b"/>
              <a:pathLst>
                <a:path w="1086" h="2921" extrusionOk="0">
                  <a:moveTo>
                    <a:pt x="129" y="1"/>
                  </a:moveTo>
                  <a:lnTo>
                    <a:pt x="78" y="26"/>
                  </a:lnTo>
                  <a:lnTo>
                    <a:pt x="26" y="78"/>
                  </a:lnTo>
                  <a:lnTo>
                    <a:pt x="0" y="130"/>
                  </a:lnTo>
                  <a:lnTo>
                    <a:pt x="0" y="182"/>
                  </a:lnTo>
                  <a:lnTo>
                    <a:pt x="26" y="259"/>
                  </a:lnTo>
                  <a:lnTo>
                    <a:pt x="749" y="1448"/>
                  </a:lnTo>
                  <a:lnTo>
                    <a:pt x="26" y="2688"/>
                  </a:lnTo>
                  <a:lnTo>
                    <a:pt x="0" y="2740"/>
                  </a:lnTo>
                  <a:lnTo>
                    <a:pt x="0" y="2791"/>
                  </a:lnTo>
                  <a:lnTo>
                    <a:pt x="26" y="2869"/>
                  </a:lnTo>
                  <a:lnTo>
                    <a:pt x="78" y="2895"/>
                  </a:lnTo>
                  <a:lnTo>
                    <a:pt x="155" y="2921"/>
                  </a:lnTo>
                  <a:lnTo>
                    <a:pt x="233" y="2895"/>
                  </a:lnTo>
                  <a:lnTo>
                    <a:pt x="310" y="2843"/>
                  </a:lnTo>
                  <a:lnTo>
                    <a:pt x="1060" y="1525"/>
                  </a:lnTo>
                  <a:lnTo>
                    <a:pt x="1085" y="1448"/>
                  </a:lnTo>
                  <a:lnTo>
                    <a:pt x="1060" y="1344"/>
                  </a:lnTo>
                  <a:lnTo>
                    <a:pt x="310" y="78"/>
                  </a:lnTo>
                  <a:lnTo>
                    <a:pt x="258" y="52"/>
                  </a:lnTo>
                  <a:lnTo>
                    <a:pt x="207" y="26"/>
                  </a:lnTo>
                  <a:lnTo>
                    <a:pt x="129" y="1"/>
                  </a:lnTo>
                  <a:close/>
                </a:path>
              </a:pathLst>
            </a:custGeom>
            <a:grp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p:nvPr/>
        </p:nvGrpSpPr>
        <p:grpSpPr>
          <a:xfrm>
            <a:off x="5488828" y="857129"/>
            <a:ext cx="824885" cy="824884"/>
            <a:chOff x="5580109" y="1852963"/>
            <a:chExt cx="1152128" cy="1152128"/>
          </a:xfrm>
        </p:grpSpPr>
        <p:sp>
          <p:nvSpPr>
            <p:cNvPr id="4"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5"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6" name="Group 26"/>
          <p:cNvGrpSpPr/>
          <p:nvPr/>
        </p:nvGrpSpPr>
        <p:grpSpPr>
          <a:xfrm>
            <a:off x="5488828" y="1975769"/>
            <a:ext cx="824885" cy="824884"/>
            <a:chOff x="5580109" y="1852963"/>
            <a:chExt cx="1152128" cy="1152128"/>
          </a:xfrm>
          <a:solidFill>
            <a:schemeClr val="bg1">
              <a:lumMod val="75000"/>
            </a:schemeClr>
          </a:solidFill>
        </p:grpSpPr>
        <p:sp>
          <p:nvSpPr>
            <p:cNvPr id="7"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8"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9" name="Group 29"/>
          <p:cNvGrpSpPr/>
          <p:nvPr/>
        </p:nvGrpSpPr>
        <p:grpSpPr>
          <a:xfrm>
            <a:off x="5488828" y="3094409"/>
            <a:ext cx="824885" cy="824884"/>
            <a:chOff x="5580109" y="1852963"/>
            <a:chExt cx="1152128" cy="1152128"/>
          </a:xfrm>
        </p:grpSpPr>
        <p:sp>
          <p:nvSpPr>
            <p:cNvPr id="10"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1"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2" name="Group 32"/>
          <p:cNvGrpSpPr/>
          <p:nvPr/>
        </p:nvGrpSpPr>
        <p:grpSpPr>
          <a:xfrm>
            <a:off x="5488828" y="4213049"/>
            <a:ext cx="824885" cy="824884"/>
            <a:chOff x="5580109" y="1852963"/>
            <a:chExt cx="1152128" cy="1152128"/>
          </a:xfrm>
          <a:solidFill>
            <a:schemeClr val="bg1">
              <a:lumMod val="75000"/>
            </a:schemeClr>
          </a:solidFill>
        </p:grpSpPr>
        <p:sp>
          <p:nvSpPr>
            <p:cNvPr id="13"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4"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5" name="Group 35"/>
          <p:cNvGrpSpPr/>
          <p:nvPr/>
        </p:nvGrpSpPr>
        <p:grpSpPr>
          <a:xfrm>
            <a:off x="5488828" y="5331690"/>
            <a:ext cx="824885" cy="824884"/>
            <a:chOff x="5580109" y="1852963"/>
            <a:chExt cx="1152128" cy="1152128"/>
          </a:xfrm>
        </p:grpSpPr>
        <p:sp>
          <p:nvSpPr>
            <p:cNvPr id="16"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7"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18" name="그룹 24"/>
          <p:cNvGrpSpPr/>
          <p:nvPr/>
        </p:nvGrpSpPr>
        <p:grpSpPr>
          <a:xfrm>
            <a:off x="6313713" y="879826"/>
            <a:ext cx="4980609" cy="551035"/>
            <a:chOff x="6313713" y="879826"/>
            <a:chExt cx="4980609" cy="551035"/>
          </a:xfrm>
        </p:grpSpPr>
        <p:sp>
          <p:nvSpPr>
            <p:cNvPr id="19" name="TextBox 18"/>
            <p:cNvSpPr txBox="1"/>
            <p:nvPr/>
          </p:nvSpPr>
          <p:spPr>
            <a:xfrm>
              <a:off x="6313713" y="1146168"/>
              <a:ext cx="4980609" cy="284693"/>
            </a:xfrm>
            <a:prstGeom prst="rect">
              <a:avLst/>
            </a:prstGeom>
            <a:noFill/>
          </p:spPr>
          <p:txBody>
            <a:bodyPr wrap="square" rtlCol="0" anchor="ctr">
              <a:spAutoFit/>
            </a:bodyPr>
            <a:lstStyle/>
            <a:p>
              <a:pPr marL="171450" indent="-171450">
                <a:buFont typeface="Wingdings" panose="05000000000000000000" pitchFamily="2" charset="2"/>
                <a:buChar char="ü"/>
              </a:pPr>
              <a:r>
                <a:rPr lang="en-IN" sz="1250" b="1" dirty="0">
                  <a:latin typeface="Quicksand" panose="020B0604020202020204"/>
                </a:rPr>
                <a:t>https://www.commonbond.co/</a:t>
              </a:r>
              <a:endParaRPr lang="en-US" sz="1250" b="1" dirty="0">
                <a:latin typeface="Quicksand" panose="020B0604020202020204"/>
              </a:endParaRPr>
            </a:p>
          </p:txBody>
        </p:sp>
        <p:sp>
          <p:nvSpPr>
            <p:cNvPr id="20" name="TextBox 19"/>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1" name="그룹 25"/>
          <p:cNvGrpSpPr/>
          <p:nvPr/>
        </p:nvGrpSpPr>
        <p:grpSpPr>
          <a:xfrm>
            <a:off x="6427373" y="2072351"/>
            <a:ext cx="4980609" cy="637400"/>
            <a:chOff x="6427373" y="956831"/>
            <a:chExt cx="4980609" cy="637400"/>
          </a:xfrm>
        </p:grpSpPr>
        <p:sp>
          <p:nvSpPr>
            <p:cNvPr id="22" name="TextBox 21"/>
            <p:cNvSpPr txBox="1"/>
            <p:nvPr/>
          </p:nvSpPr>
          <p:spPr>
            <a:xfrm>
              <a:off x="6427373" y="131723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Broken Link Hijacking</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3" name="TextBox 22"/>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4" name="그룹 28"/>
          <p:cNvGrpSpPr/>
          <p:nvPr/>
        </p:nvGrpSpPr>
        <p:grpSpPr>
          <a:xfrm>
            <a:off x="6427373" y="3176147"/>
            <a:ext cx="4980609" cy="672373"/>
            <a:chOff x="6427373" y="945107"/>
            <a:chExt cx="4980609" cy="672373"/>
          </a:xfrm>
        </p:grpSpPr>
        <p:sp>
          <p:nvSpPr>
            <p:cNvPr id="25" name="TextBox 24"/>
            <p:cNvSpPr txBox="1"/>
            <p:nvPr/>
          </p:nvSpPr>
          <p:spPr>
            <a:xfrm>
              <a:off x="6427373" y="1340481"/>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 Medium (https://bugcrowd.com/vulnerability-rating-taxonomy)</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6" name="TextBox 25"/>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7" name="그룹 31"/>
          <p:cNvGrpSpPr/>
          <p:nvPr/>
        </p:nvGrpSpPr>
        <p:grpSpPr>
          <a:xfrm>
            <a:off x="6427373" y="4121269"/>
            <a:ext cx="5764627" cy="950621"/>
            <a:chOff x="6427373" y="774709"/>
            <a:chExt cx="5764627" cy="950621"/>
          </a:xfrm>
        </p:grpSpPr>
        <p:sp>
          <p:nvSpPr>
            <p:cNvPr id="28" name="TextBox 27"/>
            <p:cNvSpPr txBox="1"/>
            <p:nvPr/>
          </p:nvSpPr>
          <p:spPr>
            <a:xfrm>
              <a:off x="6427373" y="1263665"/>
              <a:ext cx="5764627" cy="461665"/>
            </a:xfrm>
            <a:prstGeom prst="rect">
              <a:avLst/>
            </a:prstGeom>
            <a:noFill/>
          </p:spPr>
          <p:txBody>
            <a:bodyPr wrap="square" rtlCol="0" anchor="ctr">
              <a:spAutoFit/>
            </a:bodyPr>
            <a:lstStyle/>
            <a:p>
              <a:pPr marL="171450" indent="-171450">
                <a:buFont typeface="Wingdings" panose="05000000000000000000" pitchFamily="2" charset="2"/>
                <a:buChar char="ü"/>
              </a:pPr>
              <a:r>
                <a:rPr lang="en-IN" sz="1200" b="1" dirty="0">
                  <a:latin typeface="Quicksand" panose="020B0604020202020204"/>
                </a:rPr>
                <a:t>The attacker can create one phishing page and use it for different kinds of attack.</a:t>
              </a:r>
              <a:r>
                <a:rPr lang="en-US" sz="1200" b="1" dirty="0">
                  <a:latin typeface="Quicksand" panose="020B0604020202020204"/>
                </a:rPr>
                <a:t> </a:t>
              </a:r>
              <a:endParaRPr lang="en-US" sz="1200" b="1" dirty="0">
                <a:latin typeface="Quicksand" panose="020B0604020202020204"/>
              </a:endParaRPr>
            </a:p>
          </p:txBody>
        </p:sp>
        <p:sp>
          <p:nvSpPr>
            <p:cNvPr id="29" name="TextBox 28"/>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0" name="그룹 34"/>
          <p:cNvGrpSpPr/>
          <p:nvPr/>
        </p:nvGrpSpPr>
        <p:grpSpPr>
          <a:xfrm>
            <a:off x="6427373" y="5236790"/>
            <a:ext cx="4980609" cy="821002"/>
            <a:chOff x="6427373" y="774709"/>
            <a:chExt cx="4980609" cy="821002"/>
          </a:xfrm>
        </p:grpSpPr>
        <p:sp>
          <p:nvSpPr>
            <p:cNvPr id="31" name="TextBox 30"/>
            <p:cNvSpPr txBox="1"/>
            <p:nvPr/>
          </p:nvSpPr>
          <p:spPr>
            <a:xfrm>
              <a:off x="6427373" y="131871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32" name="TextBox 31"/>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4" name="Rectangle 33"/>
          <p:cNvSpPr/>
          <p:nvPr/>
        </p:nvSpPr>
        <p:spPr>
          <a:xfrm>
            <a:off x="6427373" y="5425354"/>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5" name="Rectangle 34"/>
          <p:cNvSpPr/>
          <p:nvPr/>
        </p:nvSpPr>
        <p:spPr>
          <a:xfrm>
            <a:off x="6427373" y="4174338"/>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6" name="Rectangle 35"/>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sp>
        <p:nvSpPr>
          <p:cNvPr id="37" name="Rectangle 36"/>
          <p:cNvSpPr/>
          <p:nvPr/>
        </p:nvSpPr>
        <p:spPr>
          <a:xfrm>
            <a:off x="6327048" y="1407523"/>
            <a:ext cx="2404826"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latin typeface="Quicksand" panose="020B0604020202020204" charset="0"/>
              </a:rPr>
              <a:t>13.115.182.240</a:t>
            </a:r>
            <a:r>
              <a:rPr lang="en-US" altLang="ko-KR" sz="1200" b="1" dirty="0"/>
              <a:t> </a:t>
            </a:r>
            <a:endParaRPr lang="en-US" sz="1200" b="1" dirty="0">
              <a:latin typeface="Quicksand" panose="020B0604020202020204" charset="0"/>
            </a:endParaRPr>
          </a:p>
        </p:txBody>
      </p:sp>
      <p:pic>
        <p:nvPicPr>
          <p:cNvPr id="39" name="Picture 3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4449" y="356042"/>
            <a:ext cx="4786561" cy="2651941"/>
          </a:xfrm>
          <a:prstGeom prst="rect">
            <a:avLst/>
          </a:prstGeom>
        </p:spPr>
      </p:pic>
      <p:sp>
        <p:nvSpPr>
          <p:cNvPr id="2" name="Rectangle 1"/>
          <p:cNvSpPr/>
          <p:nvPr/>
        </p:nvSpPr>
        <p:spPr>
          <a:xfrm>
            <a:off x="535267" y="814655"/>
            <a:ext cx="2491397" cy="392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2292096" y="1595049"/>
            <a:ext cx="8796020" cy="47199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7" name="Diagram 6"/>
          <p:cNvGraphicFramePr/>
          <p:nvPr/>
        </p:nvGraphicFramePr>
        <p:xfrm>
          <a:off x="5556987" y="746760"/>
          <a:ext cx="2267229" cy="46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4898206" y="738340"/>
          <a:ext cx="2743059" cy="4595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Picture 2"/>
          <p:cNvPicPr>
            <a:picLocks noChangeAspect="1"/>
          </p:cNvPicPr>
          <p:nvPr/>
        </p:nvPicPr>
        <p:blipFill>
          <a:blip r:embed="rId6"/>
          <a:stretch>
            <a:fillRect/>
          </a:stretch>
        </p:blipFill>
        <p:spPr>
          <a:xfrm>
            <a:off x="790575" y="1378585"/>
            <a:ext cx="10697210" cy="506666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987040" y="526151"/>
          <a:ext cx="6736080" cy="68505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0845567" name="Picture 2"/>
          <p:cNvPicPr>
            <a:picLocks noChangeAspect="1"/>
          </p:cNvPicPr>
          <p:nvPr/>
        </p:nvPicPr>
        <p:blipFill>
          <a:blip r:embed="rId6"/>
          <a:stretch>
            <a:fillRect/>
          </a:stretch>
        </p:blipFill>
        <p:spPr>
          <a:xfrm>
            <a:off x="748030" y="1527810"/>
            <a:ext cx="10232390" cy="47117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674970" y="528028"/>
          <a:ext cx="5442516" cy="46866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7840501" name="Picture 2"/>
          <p:cNvPicPr>
            <a:picLocks noChangeAspect="1"/>
          </p:cNvPicPr>
          <p:nvPr/>
        </p:nvPicPr>
        <p:blipFill>
          <a:blip r:embed="rId6"/>
          <a:stretch>
            <a:fillRect/>
          </a:stretch>
        </p:blipFill>
        <p:spPr>
          <a:xfrm>
            <a:off x="1126490" y="1318260"/>
            <a:ext cx="9957435" cy="49326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347;p39"/>
          <p:cNvSpPr txBox="1"/>
          <p:nvPr/>
        </p:nvSpPr>
        <p:spPr>
          <a:xfrm>
            <a:off x="960000" y="487680"/>
            <a:ext cx="10272000" cy="731600"/>
          </a:xfrm>
          <a:prstGeom prst="rect">
            <a:avLst/>
          </a:prstGeom>
        </p:spPr>
        <p:txBody>
          <a:bodyPr spcFirstLastPara="1" wrap="square" lIns="121900" tIns="121900" rIns="121900" bIns="121900" anchor="t" anchorCtr="0">
            <a:noAutofit/>
          </a:bodyP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a:t>Broken Link Hijacking Prevention</a:t>
            </a:r>
            <a:endParaRPr lang="en-US" dirty="0"/>
          </a:p>
        </p:txBody>
      </p:sp>
      <p:sp>
        <p:nvSpPr>
          <p:cNvPr id="25" name="Google Shape;351;p39"/>
          <p:cNvSpPr txBox="1"/>
          <p:nvPr/>
        </p:nvSpPr>
        <p:spPr>
          <a:xfrm>
            <a:off x="4234046" y="2168676"/>
            <a:ext cx="5038040" cy="1102137"/>
          </a:xfrm>
          <a:prstGeom prst="rect">
            <a:avLst/>
          </a:prstGeom>
        </p:spPr>
        <p:txBody>
          <a:bodyPr spcFirstLastPara="1" wrap="square" lIns="121900" tIns="121900" rIns="121900" bIns="121900" anchor="b" anchorCtr="0">
            <a:noAutofit/>
          </a:bodyP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sz="1600" b="1">
                <a:latin typeface="Quicksand" panose="020B0604020202020204"/>
              </a:rPr>
              <a:t>The best way to prevent Broken Link Hijacking attacks is to proactively identify such stale/ dead links and remove them from the website regularly.</a:t>
            </a:r>
            <a:endParaRPr lang="en-US" sz="1600" b="1" dirty="0">
              <a:latin typeface="Quicksand" panose="020B0604020202020204"/>
            </a:endParaRPr>
          </a:p>
        </p:txBody>
      </p:sp>
      <p:sp>
        <p:nvSpPr>
          <p:cNvPr id="26" name="Google Shape;352;p39"/>
          <p:cNvSpPr txBox="1"/>
          <p:nvPr/>
        </p:nvSpPr>
        <p:spPr>
          <a:xfrm>
            <a:off x="4124086" y="4312369"/>
            <a:ext cx="5148000" cy="487600"/>
          </a:xfrm>
          <a:prstGeom prst="rect">
            <a:avLst/>
          </a:prstGeom>
        </p:spPr>
        <p:txBody>
          <a:bodyPr spcFirstLastPara="1" wrap="square" lIns="121900" tIns="121900" rIns="121900" bIns="121900" anchor="b" anchorCtr="0">
            <a:noAutofit/>
          </a:bodyP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sz="1600" b="1">
                <a:latin typeface="Quicksand" panose="020B0604020202020204"/>
              </a:rPr>
              <a:t>Regularly Scan for Vulnerabilities and Implement Sub Resource Integrity.</a:t>
            </a:r>
            <a:endParaRPr lang="en-US" sz="1600" b="1" dirty="0">
              <a:latin typeface="Quicksand" panose="020B0604020202020204"/>
            </a:endParaRPr>
          </a:p>
        </p:txBody>
      </p:sp>
      <p:sp>
        <p:nvSpPr>
          <p:cNvPr id="27" name="Google Shape;354;p39"/>
          <p:cNvSpPr/>
          <p:nvPr/>
        </p:nvSpPr>
        <p:spPr>
          <a:xfrm>
            <a:off x="2908880" y="2242342"/>
            <a:ext cx="1012000" cy="10120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28" name="Google Shape;355;p39"/>
          <p:cNvSpPr/>
          <p:nvPr/>
        </p:nvSpPr>
        <p:spPr>
          <a:xfrm>
            <a:off x="2908880" y="4006891"/>
            <a:ext cx="1012000" cy="10120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grpSp>
        <p:nvGrpSpPr>
          <p:cNvPr id="29" name="Google Shape;375;p39"/>
          <p:cNvGrpSpPr/>
          <p:nvPr/>
        </p:nvGrpSpPr>
        <p:grpSpPr>
          <a:xfrm>
            <a:off x="3222046" y="2555509"/>
            <a:ext cx="385668" cy="385668"/>
            <a:chOff x="1765325" y="1333850"/>
            <a:chExt cx="270050" cy="270050"/>
          </a:xfrm>
        </p:grpSpPr>
        <p:sp>
          <p:nvSpPr>
            <p:cNvPr id="30" name="Google Shape;376;p39"/>
            <p:cNvSpPr/>
            <p:nvPr/>
          </p:nvSpPr>
          <p:spPr>
            <a:xfrm>
              <a:off x="1787275" y="1355150"/>
              <a:ext cx="126650" cy="126650"/>
            </a:xfrm>
            <a:custGeom>
              <a:avLst/>
              <a:gdLst/>
              <a:ahLst/>
              <a:cxnLst/>
              <a:rect l="l" t="t" r="r" b="b"/>
              <a:pathLst>
                <a:path w="5066" h="5066" extrusionOk="0">
                  <a:moveTo>
                    <a:pt x="2766" y="337"/>
                  </a:moveTo>
                  <a:lnTo>
                    <a:pt x="2972" y="363"/>
                  </a:lnTo>
                  <a:lnTo>
                    <a:pt x="3179" y="440"/>
                  </a:lnTo>
                  <a:lnTo>
                    <a:pt x="3386" y="492"/>
                  </a:lnTo>
                  <a:lnTo>
                    <a:pt x="3593" y="595"/>
                  </a:lnTo>
                  <a:lnTo>
                    <a:pt x="3774" y="698"/>
                  </a:lnTo>
                  <a:lnTo>
                    <a:pt x="3929" y="828"/>
                  </a:lnTo>
                  <a:lnTo>
                    <a:pt x="4084" y="983"/>
                  </a:lnTo>
                  <a:lnTo>
                    <a:pt x="4239" y="1138"/>
                  </a:lnTo>
                  <a:lnTo>
                    <a:pt x="4368" y="1319"/>
                  </a:lnTo>
                  <a:lnTo>
                    <a:pt x="4471" y="1500"/>
                  </a:lnTo>
                  <a:lnTo>
                    <a:pt x="4575" y="1680"/>
                  </a:lnTo>
                  <a:lnTo>
                    <a:pt x="4652" y="1887"/>
                  </a:lnTo>
                  <a:lnTo>
                    <a:pt x="4704" y="2094"/>
                  </a:lnTo>
                  <a:lnTo>
                    <a:pt x="4730" y="2326"/>
                  </a:lnTo>
                  <a:lnTo>
                    <a:pt x="4730" y="2533"/>
                  </a:lnTo>
                  <a:lnTo>
                    <a:pt x="4730" y="2766"/>
                  </a:lnTo>
                  <a:lnTo>
                    <a:pt x="4704" y="2998"/>
                  </a:lnTo>
                  <a:lnTo>
                    <a:pt x="4652" y="3205"/>
                  </a:lnTo>
                  <a:lnTo>
                    <a:pt x="4575" y="3412"/>
                  </a:lnTo>
                  <a:lnTo>
                    <a:pt x="4471" y="3593"/>
                  </a:lnTo>
                  <a:lnTo>
                    <a:pt x="4368" y="3774"/>
                  </a:lnTo>
                  <a:lnTo>
                    <a:pt x="4239" y="3954"/>
                  </a:lnTo>
                  <a:lnTo>
                    <a:pt x="4084" y="4109"/>
                  </a:lnTo>
                  <a:lnTo>
                    <a:pt x="3929" y="4239"/>
                  </a:lnTo>
                  <a:lnTo>
                    <a:pt x="3774" y="4368"/>
                  </a:lnTo>
                  <a:lnTo>
                    <a:pt x="3593" y="4497"/>
                  </a:lnTo>
                  <a:lnTo>
                    <a:pt x="3386" y="4575"/>
                  </a:lnTo>
                  <a:lnTo>
                    <a:pt x="3179" y="4652"/>
                  </a:lnTo>
                  <a:lnTo>
                    <a:pt x="2972" y="4704"/>
                  </a:lnTo>
                  <a:lnTo>
                    <a:pt x="2766" y="4755"/>
                  </a:lnTo>
                  <a:lnTo>
                    <a:pt x="2301" y="4755"/>
                  </a:lnTo>
                  <a:lnTo>
                    <a:pt x="2094" y="4704"/>
                  </a:lnTo>
                  <a:lnTo>
                    <a:pt x="1861" y="4652"/>
                  </a:lnTo>
                  <a:lnTo>
                    <a:pt x="1655" y="4575"/>
                  </a:lnTo>
                  <a:lnTo>
                    <a:pt x="1474" y="4497"/>
                  </a:lnTo>
                  <a:lnTo>
                    <a:pt x="1293" y="4368"/>
                  </a:lnTo>
                  <a:lnTo>
                    <a:pt x="1112" y="4239"/>
                  </a:lnTo>
                  <a:lnTo>
                    <a:pt x="957" y="4109"/>
                  </a:lnTo>
                  <a:lnTo>
                    <a:pt x="828" y="3954"/>
                  </a:lnTo>
                  <a:lnTo>
                    <a:pt x="698" y="3774"/>
                  </a:lnTo>
                  <a:lnTo>
                    <a:pt x="569" y="3593"/>
                  </a:lnTo>
                  <a:lnTo>
                    <a:pt x="492" y="3412"/>
                  </a:lnTo>
                  <a:lnTo>
                    <a:pt x="414" y="3205"/>
                  </a:lnTo>
                  <a:lnTo>
                    <a:pt x="363" y="2998"/>
                  </a:lnTo>
                  <a:lnTo>
                    <a:pt x="337" y="2766"/>
                  </a:lnTo>
                  <a:lnTo>
                    <a:pt x="311" y="2533"/>
                  </a:lnTo>
                  <a:lnTo>
                    <a:pt x="337" y="2326"/>
                  </a:lnTo>
                  <a:lnTo>
                    <a:pt x="363" y="2094"/>
                  </a:lnTo>
                  <a:lnTo>
                    <a:pt x="414" y="1887"/>
                  </a:lnTo>
                  <a:lnTo>
                    <a:pt x="492" y="1680"/>
                  </a:lnTo>
                  <a:lnTo>
                    <a:pt x="569" y="1500"/>
                  </a:lnTo>
                  <a:lnTo>
                    <a:pt x="698" y="1319"/>
                  </a:lnTo>
                  <a:lnTo>
                    <a:pt x="828" y="1138"/>
                  </a:lnTo>
                  <a:lnTo>
                    <a:pt x="957" y="983"/>
                  </a:lnTo>
                  <a:lnTo>
                    <a:pt x="1112" y="828"/>
                  </a:lnTo>
                  <a:lnTo>
                    <a:pt x="1293" y="698"/>
                  </a:lnTo>
                  <a:lnTo>
                    <a:pt x="1474" y="595"/>
                  </a:lnTo>
                  <a:lnTo>
                    <a:pt x="1655" y="492"/>
                  </a:lnTo>
                  <a:lnTo>
                    <a:pt x="1861" y="440"/>
                  </a:lnTo>
                  <a:lnTo>
                    <a:pt x="2094" y="363"/>
                  </a:lnTo>
                  <a:lnTo>
                    <a:pt x="2301" y="337"/>
                  </a:lnTo>
                  <a:close/>
                  <a:moveTo>
                    <a:pt x="2533" y="1"/>
                  </a:moveTo>
                  <a:lnTo>
                    <a:pt x="2275" y="27"/>
                  </a:lnTo>
                  <a:lnTo>
                    <a:pt x="2016" y="52"/>
                  </a:lnTo>
                  <a:lnTo>
                    <a:pt x="1784" y="130"/>
                  </a:lnTo>
                  <a:lnTo>
                    <a:pt x="1551" y="207"/>
                  </a:lnTo>
                  <a:lnTo>
                    <a:pt x="1319" y="311"/>
                  </a:lnTo>
                  <a:lnTo>
                    <a:pt x="1112" y="440"/>
                  </a:lnTo>
                  <a:lnTo>
                    <a:pt x="931" y="595"/>
                  </a:lnTo>
                  <a:lnTo>
                    <a:pt x="750" y="750"/>
                  </a:lnTo>
                  <a:lnTo>
                    <a:pt x="569" y="931"/>
                  </a:lnTo>
                  <a:lnTo>
                    <a:pt x="440" y="1138"/>
                  </a:lnTo>
                  <a:lnTo>
                    <a:pt x="311" y="1344"/>
                  </a:lnTo>
                  <a:lnTo>
                    <a:pt x="207" y="1551"/>
                  </a:lnTo>
                  <a:lnTo>
                    <a:pt x="104" y="1784"/>
                  </a:lnTo>
                  <a:lnTo>
                    <a:pt x="52" y="2042"/>
                  </a:lnTo>
                  <a:lnTo>
                    <a:pt x="1" y="2275"/>
                  </a:lnTo>
                  <a:lnTo>
                    <a:pt x="1" y="2533"/>
                  </a:lnTo>
                  <a:lnTo>
                    <a:pt x="1" y="2792"/>
                  </a:lnTo>
                  <a:lnTo>
                    <a:pt x="52" y="3050"/>
                  </a:lnTo>
                  <a:lnTo>
                    <a:pt x="104" y="3283"/>
                  </a:lnTo>
                  <a:lnTo>
                    <a:pt x="207" y="3515"/>
                  </a:lnTo>
                  <a:lnTo>
                    <a:pt x="311" y="3748"/>
                  </a:lnTo>
                  <a:lnTo>
                    <a:pt x="440" y="3954"/>
                  </a:lnTo>
                  <a:lnTo>
                    <a:pt x="569" y="4161"/>
                  </a:lnTo>
                  <a:lnTo>
                    <a:pt x="750" y="4342"/>
                  </a:lnTo>
                  <a:lnTo>
                    <a:pt x="931" y="4497"/>
                  </a:lnTo>
                  <a:lnTo>
                    <a:pt x="1112" y="4652"/>
                  </a:lnTo>
                  <a:lnTo>
                    <a:pt x="1319" y="4755"/>
                  </a:lnTo>
                  <a:lnTo>
                    <a:pt x="1551" y="4885"/>
                  </a:lnTo>
                  <a:lnTo>
                    <a:pt x="1784" y="4962"/>
                  </a:lnTo>
                  <a:lnTo>
                    <a:pt x="2016" y="5014"/>
                  </a:lnTo>
                  <a:lnTo>
                    <a:pt x="2275" y="5066"/>
                  </a:lnTo>
                  <a:lnTo>
                    <a:pt x="2792" y="5066"/>
                  </a:lnTo>
                  <a:lnTo>
                    <a:pt x="3024" y="5014"/>
                  </a:lnTo>
                  <a:lnTo>
                    <a:pt x="3283" y="4962"/>
                  </a:lnTo>
                  <a:lnTo>
                    <a:pt x="3515" y="4885"/>
                  </a:lnTo>
                  <a:lnTo>
                    <a:pt x="3722" y="4755"/>
                  </a:lnTo>
                  <a:lnTo>
                    <a:pt x="3929" y="4652"/>
                  </a:lnTo>
                  <a:lnTo>
                    <a:pt x="4135" y="4497"/>
                  </a:lnTo>
                  <a:lnTo>
                    <a:pt x="4316" y="4342"/>
                  </a:lnTo>
                  <a:lnTo>
                    <a:pt x="4471" y="4161"/>
                  </a:lnTo>
                  <a:lnTo>
                    <a:pt x="4626" y="3954"/>
                  </a:lnTo>
                  <a:lnTo>
                    <a:pt x="4756" y="3748"/>
                  </a:lnTo>
                  <a:lnTo>
                    <a:pt x="4859" y="3515"/>
                  </a:lnTo>
                  <a:lnTo>
                    <a:pt x="4936" y="3283"/>
                  </a:lnTo>
                  <a:lnTo>
                    <a:pt x="5014" y="3050"/>
                  </a:lnTo>
                  <a:lnTo>
                    <a:pt x="5040" y="2792"/>
                  </a:lnTo>
                  <a:lnTo>
                    <a:pt x="5066" y="2533"/>
                  </a:lnTo>
                  <a:lnTo>
                    <a:pt x="5040" y="2275"/>
                  </a:lnTo>
                  <a:lnTo>
                    <a:pt x="5014" y="2042"/>
                  </a:lnTo>
                  <a:lnTo>
                    <a:pt x="4936" y="1784"/>
                  </a:lnTo>
                  <a:lnTo>
                    <a:pt x="4859" y="1551"/>
                  </a:lnTo>
                  <a:lnTo>
                    <a:pt x="4756" y="1344"/>
                  </a:lnTo>
                  <a:lnTo>
                    <a:pt x="4626" y="1138"/>
                  </a:lnTo>
                  <a:lnTo>
                    <a:pt x="4471" y="931"/>
                  </a:lnTo>
                  <a:lnTo>
                    <a:pt x="4316" y="750"/>
                  </a:lnTo>
                  <a:lnTo>
                    <a:pt x="4135" y="595"/>
                  </a:lnTo>
                  <a:lnTo>
                    <a:pt x="3929" y="440"/>
                  </a:lnTo>
                  <a:lnTo>
                    <a:pt x="3722" y="311"/>
                  </a:lnTo>
                  <a:lnTo>
                    <a:pt x="3515" y="207"/>
                  </a:lnTo>
                  <a:lnTo>
                    <a:pt x="3283" y="130"/>
                  </a:lnTo>
                  <a:lnTo>
                    <a:pt x="3024" y="52"/>
                  </a:lnTo>
                  <a:lnTo>
                    <a:pt x="2792" y="27"/>
                  </a:lnTo>
                  <a:lnTo>
                    <a:pt x="253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 name="Google Shape;377;p39"/>
            <p:cNvSpPr/>
            <p:nvPr/>
          </p:nvSpPr>
          <p:spPr>
            <a:xfrm>
              <a:off x="1815700" y="1388750"/>
              <a:ext cx="69800" cy="60100"/>
            </a:xfrm>
            <a:custGeom>
              <a:avLst/>
              <a:gdLst/>
              <a:ahLst/>
              <a:cxnLst/>
              <a:rect l="l" t="t" r="r" b="b"/>
              <a:pathLst>
                <a:path w="2792" h="2404" extrusionOk="0">
                  <a:moveTo>
                    <a:pt x="1396" y="414"/>
                  </a:moveTo>
                  <a:lnTo>
                    <a:pt x="1525" y="440"/>
                  </a:lnTo>
                  <a:lnTo>
                    <a:pt x="1655" y="517"/>
                  </a:lnTo>
                  <a:lnTo>
                    <a:pt x="1758" y="621"/>
                  </a:lnTo>
                  <a:lnTo>
                    <a:pt x="1835" y="724"/>
                  </a:lnTo>
                  <a:lnTo>
                    <a:pt x="957" y="724"/>
                  </a:lnTo>
                  <a:lnTo>
                    <a:pt x="1009" y="621"/>
                  </a:lnTo>
                  <a:lnTo>
                    <a:pt x="1112" y="517"/>
                  </a:lnTo>
                  <a:lnTo>
                    <a:pt x="1241" y="440"/>
                  </a:lnTo>
                  <a:lnTo>
                    <a:pt x="1396" y="414"/>
                  </a:lnTo>
                  <a:close/>
                  <a:moveTo>
                    <a:pt x="1241" y="1060"/>
                  </a:moveTo>
                  <a:lnTo>
                    <a:pt x="1241" y="1887"/>
                  </a:lnTo>
                  <a:lnTo>
                    <a:pt x="1112" y="1809"/>
                  </a:lnTo>
                  <a:lnTo>
                    <a:pt x="1009" y="1732"/>
                  </a:lnTo>
                  <a:lnTo>
                    <a:pt x="931" y="1603"/>
                  </a:lnTo>
                  <a:lnTo>
                    <a:pt x="931" y="1448"/>
                  </a:lnTo>
                  <a:lnTo>
                    <a:pt x="931" y="1060"/>
                  </a:lnTo>
                  <a:close/>
                  <a:moveTo>
                    <a:pt x="1861" y="1060"/>
                  </a:moveTo>
                  <a:lnTo>
                    <a:pt x="1861" y="1448"/>
                  </a:lnTo>
                  <a:lnTo>
                    <a:pt x="1835" y="1603"/>
                  </a:lnTo>
                  <a:lnTo>
                    <a:pt x="1784" y="1732"/>
                  </a:lnTo>
                  <a:lnTo>
                    <a:pt x="1680" y="1809"/>
                  </a:lnTo>
                  <a:lnTo>
                    <a:pt x="1551" y="1887"/>
                  </a:lnTo>
                  <a:lnTo>
                    <a:pt x="1551" y="1060"/>
                  </a:lnTo>
                  <a:close/>
                  <a:moveTo>
                    <a:pt x="363" y="0"/>
                  </a:moveTo>
                  <a:lnTo>
                    <a:pt x="311" y="52"/>
                  </a:lnTo>
                  <a:lnTo>
                    <a:pt x="285" y="104"/>
                  </a:lnTo>
                  <a:lnTo>
                    <a:pt x="259" y="156"/>
                  </a:lnTo>
                  <a:lnTo>
                    <a:pt x="259" y="466"/>
                  </a:lnTo>
                  <a:lnTo>
                    <a:pt x="285" y="569"/>
                  </a:lnTo>
                  <a:lnTo>
                    <a:pt x="311" y="672"/>
                  </a:lnTo>
                  <a:lnTo>
                    <a:pt x="388" y="750"/>
                  </a:lnTo>
                  <a:lnTo>
                    <a:pt x="466" y="802"/>
                  </a:lnTo>
                  <a:lnTo>
                    <a:pt x="595" y="879"/>
                  </a:lnTo>
                  <a:lnTo>
                    <a:pt x="595" y="905"/>
                  </a:lnTo>
                  <a:lnTo>
                    <a:pt x="595" y="1034"/>
                  </a:lnTo>
                  <a:lnTo>
                    <a:pt x="156" y="1034"/>
                  </a:lnTo>
                  <a:lnTo>
                    <a:pt x="104" y="1060"/>
                  </a:lnTo>
                  <a:lnTo>
                    <a:pt x="52" y="1086"/>
                  </a:lnTo>
                  <a:lnTo>
                    <a:pt x="1" y="1137"/>
                  </a:lnTo>
                  <a:lnTo>
                    <a:pt x="1" y="1189"/>
                  </a:lnTo>
                  <a:lnTo>
                    <a:pt x="1" y="1267"/>
                  </a:lnTo>
                  <a:lnTo>
                    <a:pt x="52" y="1318"/>
                  </a:lnTo>
                  <a:lnTo>
                    <a:pt x="104" y="1344"/>
                  </a:lnTo>
                  <a:lnTo>
                    <a:pt x="595" y="1344"/>
                  </a:lnTo>
                  <a:lnTo>
                    <a:pt x="595" y="1448"/>
                  </a:lnTo>
                  <a:lnTo>
                    <a:pt x="595" y="1525"/>
                  </a:lnTo>
                  <a:lnTo>
                    <a:pt x="466" y="1603"/>
                  </a:lnTo>
                  <a:lnTo>
                    <a:pt x="388" y="1654"/>
                  </a:lnTo>
                  <a:lnTo>
                    <a:pt x="311" y="1732"/>
                  </a:lnTo>
                  <a:lnTo>
                    <a:pt x="285" y="1809"/>
                  </a:lnTo>
                  <a:lnTo>
                    <a:pt x="259" y="1913"/>
                  </a:lnTo>
                  <a:lnTo>
                    <a:pt x="259" y="2249"/>
                  </a:lnTo>
                  <a:lnTo>
                    <a:pt x="285" y="2300"/>
                  </a:lnTo>
                  <a:lnTo>
                    <a:pt x="311" y="2352"/>
                  </a:lnTo>
                  <a:lnTo>
                    <a:pt x="363" y="2378"/>
                  </a:lnTo>
                  <a:lnTo>
                    <a:pt x="414" y="2404"/>
                  </a:lnTo>
                  <a:lnTo>
                    <a:pt x="492" y="2378"/>
                  </a:lnTo>
                  <a:lnTo>
                    <a:pt x="543" y="2352"/>
                  </a:lnTo>
                  <a:lnTo>
                    <a:pt x="569" y="2300"/>
                  </a:lnTo>
                  <a:lnTo>
                    <a:pt x="569" y="2249"/>
                  </a:lnTo>
                  <a:lnTo>
                    <a:pt x="569" y="1913"/>
                  </a:lnTo>
                  <a:lnTo>
                    <a:pt x="595" y="1887"/>
                  </a:lnTo>
                  <a:lnTo>
                    <a:pt x="621" y="1887"/>
                  </a:lnTo>
                  <a:lnTo>
                    <a:pt x="698" y="1835"/>
                  </a:lnTo>
                  <a:lnTo>
                    <a:pt x="828" y="1990"/>
                  </a:lnTo>
                  <a:lnTo>
                    <a:pt x="983" y="2119"/>
                  </a:lnTo>
                  <a:lnTo>
                    <a:pt x="1189" y="2197"/>
                  </a:lnTo>
                  <a:lnTo>
                    <a:pt x="1396" y="2223"/>
                  </a:lnTo>
                  <a:lnTo>
                    <a:pt x="1603" y="2197"/>
                  </a:lnTo>
                  <a:lnTo>
                    <a:pt x="1784" y="2119"/>
                  </a:lnTo>
                  <a:lnTo>
                    <a:pt x="1965" y="1990"/>
                  </a:lnTo>
                  <a:lnTo>
                    <a:pt x="2068" y="1835"/>
                  </a:lnTo>
                  <a:lnTo>
                    <a:pt x="2171" y="1887"/>
                  </a:lnTo>
                  <a:lnTo>
                    <a:pt x="2197" y="1887"/>
                  </a:lnTo>
                  <a:lnTo>
                    <a:pt x="2197" y="1913"/>
                  </a:lnTo>
                  <a:lnTo>
                    <a:pt x="2197" y="2249"/>
                  </a:lnTo>
                  <a:lnTo>
                    <a:pt x="2223" y="2300"/>
                  </a:lnTo>
                  <a:lnTo>
                    <a:pt x="2249" y="2352"/>
                  </a:lnTo>
                  <a:lnTo>
                    <a:pt x="2301" y="2378"/>
                  </a:lnTo>
                  <a:lnTo>
                    <a:pt x="2352" y="2404"/>
                  </a:lnTo>
                  <a:lnTo>
                    <a:pt x="2430" y="2378"/>
                  </a:lnTo>
                  <a:lnTo>
                    <a:pt x="2482" y="2352"/>
                  </a:lnTo>
                  <a:lnTo>
                    <a:pt x="2507" y="2300"/>
                  </a:lnTo>
                  <a:lnTo>
                    <a:pt x="2507" y="2249"/>
                  </a:lnTo>
                  <a:lnTo>
                    <a:pt x="2507" y="1913"/>
                  </a:lnTo>
                  <a:lnTo>
                    <a:pt x="2507" y="1809"/>
                  </a:lnTo>
                  <a:lnTo>
                    <a:pt x="2456" y="1732"/>
                  </a:lnTo>
                  <a:lnTo>
                    <a:pt x="2404" y="1654"/>
                  </a:lnTo>
                  <a:lnTo>
                    <a:pt x="2301" y="1603"/>
                  </a:lnTo>
                  <a:lnTo>
                    <a:pt x="2171" y="1525"/>
                  </a:lnTo>
                  <a:lnTo>
                    <a:pt x="2171" y="1448"/>
                  </a:lnTo>
                  <a:lnTo>
                    <a:pt x="2171" y="1344"/>
                  </a:lnTo>
                  <a:lnTo>
                    <a:pt x="2688" y="1344"/>
                  </a:lnTo>
                  <a:lnTo>
                    <a:pt x="2740" y="1318"/>
                  </a:lnTo>
                  <a:lnTo>
                    <a:pt x="2766" y="1267"/>
                  </a:lnTo>
                  <a:lnTo>
                    <a:pt x="2792" y="1189"/>
                  </a:lnTo>
                  <a:lnTo>
                    <a:pt x="2766" y="1137"/>
                  </a:lnTo>
                  <a:lnTo>
                    <a:pt x="2740" y="1086"/>
                  </a:lnTo>
                  <a:lnTo>
                    <a:pt x="2688" y="1060"/>
                  </a:lnTo>
                  <a:lnTo>
                    <a:pt x="2611" y="1034"/>
                  </a:lnTo>
                  <a:lnTo>
                    <a:pt x="2171" y="1034"/>
                  </a:lnTo>
                  <a:lnTo>
                    <a:pt x="2171" y="905"/>
                  </a:lnTo>
                  <a:lnTo>
                    <a:pt x="2171" y="879"/>
                  </a:lnTo>
                  <a:lnTo>
                    <a:pt x="2301" y="802"/>
                  </a:lnTo>
                  <a:lnTo>
                    <a:pt x="2404" y="750"/>
                  </a:lnTo>
                  <a:lnTo>
                    <a:pt x="2456" y="672"/>
                  </a:lnTo>
                  <a:lnTo>
                    <a:pt x="2507" y="569"/>
                  </a:lnTo>
                  <a:lnTo>
                    <a:pt x="2507" y="466"/>
                  </a:lnTo>
                  <a:lnTo>
                    <a:pt x="2507" y="156"/>
                  </a:lnTo>
                  <a:lnTo>
                    <a:pt x="2507" y="104"/>
                  </a:lnTo>
                  <a:lnTo>
                    <a:pt x="2482" y="52"/>
                  </a:lnTo>
                  <a:lnTo>
                    <a:pt x="2430" y="0"/>
                  </a:lnTo>
                  <a:lnTo>
                    <a:pt x="2301" y="0"/>
                  </a:lnTo>
                  <a:lnTo>
                    <a:pt x="2249" y="52"/>
                  </a:lnTo>
                  <a:lnTo>
                    <a:pt x="2223" y="104"/>
                  </a:lnTo>
                  <a:lnTo>
                    <a:pt x="2197" y="156"/>
                  </a:lnTo>
                  <a:lnTo>
                    <a:pt x="2197" y="466"/>
                  </a:lnTo>
                  <a:lnTo>
                    <a:pt x="2197" y="491"/>
                  </a:lnTo>
                  <a:lnTo>
                    <a:pt x="2171" y="517"/>
                  </a:lnTo>
                  <a:lnTo>
                    <a:pt x="2094" y="569"/>
                  </a:lnTo>
                  <a:lnTo>
                    <a:pt x="1991" y="362"/>
                  </a:lnTo>
                  <a:lnTo>
                    <a:pt x="1810" y="233"/>
                  </a:lnTo>
                  <a:lnTo>
                    <a:pt x="1732" y="181"/>
                  </a:lnTo>
                  <a:lnTo>
                    <a:pt x="1629" y="130"/>
                  </a:lnTo>
                  <a:lnTo>
                    <a:pt x="1500" y="104"/>
                  </a:lnTo>
                  <a:lnTo>
                    <a:pt x="1267" y="104"/>
                  </a:lnTo>
                  <a:lnTo>
                    <a:pt x="1164" y="130"/>
                  </a:lnTo>
                  <a:lnTo>
                    <a:pt x="1060" y="181"/>
                  </a:lnTo>
                  <a:lnTo>
                    <a:pt x="957" y="233"/>
                  </a:lnTo>
                  <a:lnTo>
                    <a:pt x="802" y="362"/>
                  </a:lnTo>
                  <a:lnTo>
                    <a:pt x="673" y="569"/>
                  </a:lnTo>
                  <a:lnTo>
                    <a:pt x="621" y="517"/>
                  </a:lnTo>
                  <a:lnTo>
                    <a:pt x="595" y="491"/>
                  </a:lnTo>
                  <a:lnTo>
                    <a:pt x="569" y="466"/>
                  </a:lnTo>
                  <a:lnTo>
                    <a:pt x="569" y="156"/>
                  </a:lnTo>
                  <a:lnTo>
                    <a:pt x="569" y="104"/>
                  </a:lnTo>
                  <a:lnTo>
                    <a:pt x="543" y="52"/>
                  </a:lnTo>
                  <a:lnTo>
                    <a:pt x="492"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 name="Google Shape;378;p39"/>
            <p:cNvSpPr/>
            <p:nvPr/>
          </p:nvSpPr>
          <p:spPr>
            <a:xfrm>
              <a:off x="1957825" y="1437200"/>
              <a:ext cx="26525" cy="34275"/>
            </a:xfrm>
            <a:custGeom>
              <a:avLst/>
              <a:gdLst/>
              <a:ahLst/>
              <a:cxnLst/>
              <a:rect l="l" t="t" r="r" b="b"/>
              <a:pathLst>
                <a:path w="1061" h="1371" extrusionOk="0">
                  <a:moveTo>
                    <a:pt x="621" y="311"/>
                  </a:moveTo>
                  <a:lnTo>
                    <a:pt x="673" y="362"/>
                  </a:lnTo>
                  <a:lnTo>
                    <a:pt x="724" y="440"/>
                  </a:lnTo>
                  <a:lnTo>
                    <a:pt x="724" y="517"/>
                  </a:lnTo>
                  <a:lnTo>
                    <a:pt x="724" y="827"/>
                  </a:lnTo>
                  <a:lnTo>
                    <a:pt x="724" y="931"/>
                  </a:lnTo>
                  <a:lnTo>
                    <a:pt x="673" y="983"/>
                  </a:lnTo>
                  <a:lnTo>
                    <a:pt x="621" y="1034"/>
                  </a:lnTo>
                  <a:lnTo>
                    <a:pt x="518" y="1060"/>
                  </a:lnTo>
                  <a:lnTo>
                    <a:pt x="440" y="1034"/>
                  </a:lnTo>
                  <a:lnTo>
                    <a:pt x="388" y="983"/>
                  </a:lnTo>
                  <a:lnTo>
                    <a:pt x="337" y="931"/>
                  </a:lnTo>
                  <a:lnTo>
                    <a:pt x="311" y="827"/>
                  </a:lnTo>
                  <a:lnTo>
                    <a:pt x="311" y="517"/>
                  </a:lnTo>
                  <a:lnTo>
                    <a:pt x="337" y="440"/>
                  </a:lnTo>
                  <a:lnTo>
                    <a:pt x="388" y="362"/>
                  </a:lnTo>
                  <a:lnTo>
                    <a:pt x="440" y="311"/>
                  </a:lnTo>
                  <a:close/>
                  <a:moveTo>
                    <a:pt x="414" y="1"/>
                  </a:moveTo>
                  <a:lnTo>
                    <a:pt x="311" y="26"/>
                  </a:lnTo>
                  <a:lnTo>
                    <a:pt x="233" y="78"/>
                  </a:lnTo>
                  <a:lnTo>
                    <a:pt x="156" y="156"/>
                  </a:lnTo>
                  <a:lnTo>
                    <a:pt x="78" y="233"/>
                  </a:lnTo>
                  <a:lnTo>
                    <a:pt x="52" y="311"/>
                  </a:lnTo>
                  <a:lnTo>
                    <a:pt x="1" y="414"/>
                  </a:lnTo>
                  <a:lnTo>
                    <a:pt x="1" y="517"/>
                  </a:lnTo>
                  <a:lnTo>
                    <a:pt x="1" y="827"/>
                  </a:lnTo>
                  <a:lnTo>
                    <a:pt x="1" y="957"/>
                  </a:lnTo>
                  <a:lnTo>
                    <a:pt x="52" y="1034"/>
                  </a:lnTo>
                  <a:lnTo>
                    <a:pt x="78" y="1138"/>
                  </a:lnTo>
                  <a:lnTo>
                    <a:pt x="156" y="1215"/>
                  </a:lnTo>
                  <a:lnTo>
                    <a:pt x="233" y="1267"/>
                  </a:lnTo>
                  <a:lnTo>
                    <a:pt x="311" y="1318"/>
                  </a:lnTo>
                  <a:lnTo>
                    <a:pt x="414" y="1344"/>
                  </a:lnTo>
                  <a:lnTo>
                    <a:pt x="518" y="1370"/>
                  </a:lnTo>
                  <a:lnTo>
                    <a:pt x="621" y="1344"/>
                  </a:lnTo>
                  <a:lnTo>
                    <a:pt x="724" y="1318"/>
                  </a:lnTo>
                  <a:lnTo>
                    <a:pt x="828" y="1267"/>
                  </a:lnTo>
                  <a:lnTo>
                    <a:pt x="905" y="1215"/>
                  </a:lnTo>
                  <a:lnTo>
                    <a:pt x="957" y="1138"/>
                  </a:lnTo>
                  <a:lnTo>
                    <a:pt x="1009" y="1034"/>
                  </a:lnTo>
                  <a:lnTo>
                    <a:pt x="1034" y="957"/>
                  </a:lnTo>
                  <a:lnTo>
                    <a:pt x="1060" y="827"/>
                  </a:lnTo>
                  <a:lnTo>
                    <a:pt x="1060" y="517"/>
                  </a:lnTo>
                  <a:lnTo>
                    <a:pt x="1034" y="414"/>
                  </a:lnTo>
                  <a:lnTo>
                    <a:pt x="1009" y="311"/>
                  </a:lnTo>
                  <a:lnTo>
                    <a:pt x="957" y="233"/>
                  </a:lnTo>
                  <a:lnTo>
                    <a:pt x="905" y="156"/>
                  </a:lnTo>
                  <a:lnTo>
                    <a:pt x="828" y="78"/>
                  </a:lnTo>
                  <a:lnTo>
                    <a:pt x="724" y="26"/>
                  </a:lnTo>
                  <a:lnTo>
                    <a:pt x="62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 name="Google Shape;379;p39"/>
            <p:cNvSpPr/>
            <p:nvPr/>
          </p:nvSpPr>
          <p:spPr>
            <a:xfrm>
              <a:off x="1992075" y="1348050"/>
              <a:ext cx="26500" cy="82075"/>
            </a:xfrm>
            <a:custGeom>
              <a:avLst/>
              <a:gdLst/>
              <a:ahLst/>
              <a:cxnLst/>
              <a:rect l="l" t="t" r="r" b="b"/>
              <a:pathLst>
                <a:path w="1060" h="3283" extrusionOk="0">
                  <a:moveTo>
                    <a:pt x="543" y="311"/>
                  </a:moveTo>
                  <a:lnTo>
                    <a:pt x="621" y="336"/>
                  </a:lnTo>
                  <a:lnTo>
                    <a:pt x="672" y="388"/>
                  </a:lnTo>
                  <a:lnTo>
                    <a:pt x="724" y="440"/>
                  </a:lnTo>
                  <a:lnTo>
                    <a:pt x="750" y="517"/>
                  </a:lnTo>
                  <a:lnTo>
                    <a:pt x="750" y="2765"/>
                  </a:lnTo>
                  <a:lnTo>
                    <a:pt x="724" y="2843"/>
                  </a:lnTo>
                  <a:lnTo>
                    <a:pt x="672" y="2921"/>
                  </a:lnTo>
                  <a:lnTo>
                    <a:pt x="621" y="2946"/>
                  </a:lnTo>
                  <a:lnTo>
                    <a:pt x="543" y="2972"/>
                  </a:lnTo>
                  <a:lnTo>
                    <a:pt x="440" y="2946"/>
                  </a:lnTo>
                  <a:lnTo>
                    <a:pt x="388" y="2921"/>
                  </a:lnTo>
                  <a:lnTo>
                    <a:pt x="336" y="2843"/>
                  </a:lnTo>
                  <a:lnTo>
                    <a:pt x="310" y="2765"/>
                  </a:lnTo>
                  <a:lnTo>
                    <a:pt x="310" y="517"/>
                  </a:lnTo>
                  <a:lnTo>
                    <a:pt x="336" y="440"/>
                  </a:lnTo>
                  <a:lnTo>
                    <a:pt x="388" y="388"/>
                  </a:lnTo>
                  <a:lnTo>
                    <a:pt x="440" y="336"/>
                  </a:lnTo>
                  <a:lnTo>
                    <a:pt x="543" y="311"/>
                  </a:lnTo>
                  <a:close/>
                  <a:moveTo>
                    <a:pt x="440" y="1"/>
                  </a:moveTo>
                  <a:lnTo>
                    <a:pt x="336" y="26"/>
                  </a:lnTo>
                  <a:lnTo>
                    <a:pt x="233" y="78"/>
                  </a:lnTo>
                  <a:lnTo>
                    <a:pt x="155" y="156"/>
                  </a:lnTo>
                  <a:lnTo>
                    <a:pt x="104" y="233"/>
                  </a:lnTo>
                  <a:lnTo>
                    <a:pt x="52" y="311"/>
                  </a:lnTo>
                  <a:lnTo>
                    <a:pt x="26" y="414"/>
                  </a:lnTo>
                  <a:lnTo>
                    <a:pt x="0" y="517"/>
                  </a:lnTo>
                  <a:lnTo>
                    <a:pt x="0" y="2765"/>
                  </a:lnTo>
                  <a:lnTo>
                    <a:pt x="26" y="2869"/>
                  </a:lnTo>
                  <a:lnTo>
                    <a:pt x="52" y="2972"/>
                  </a:lnTo>
                  <a:lnTo>
                    <a:pt x="104" y="3050"/>
                  </a:lnTo>
                  <a:lnTo>
                    <a:pt x="155" y="3127"/>
                  </a:lnTo>
                  <a:lnTo>
                    <a:pt x="233" y="3205"/>
                  </a:lnTo>
                  <a:lnTo>
                    <a:pt x="336" y="3256"/>
                  </a:lnTo>
                  <a:lnTo>
                    <a:pt x="440" y="3282"/>
                  </a:lnTo>
                  <a:lnTo>
                    <a:pt x="646" y="3282"/>
                  </a:lnTo>
                  <a:lnTo>
                    <a:pt x="750" y="3256"/>
                  </a:lnTo>
                  <a:lnTo>
                    <a:pt x="827" y="3205"/>
                  </a:lnTo>
                  <a:lnTo>
                    <a:pt x="905" y="3127"/>
                  </a:lnTo>
                  <a:lnTo>
                    <a:pt x="982" y="3050"/>
                  </a:lnTo>
                  <a:lnTo>
                    <a:pt x="1008" y="2972"/>
                  </a:lnTo>
                  <a:lnTo>
                    <a:pt x="1060" y="2869"/>
                  </a:lnTo>
                  <a:lnTo>
                    <a:pt x="1060" y="2765"/>
                  </a:lnTo>
                  <a:lnTo>
                    <a:pt x="1060" y="517"/>
                  </a:lnTo>
                  <a:lnTo>
                    <a:pt x="1060" y="414"/>
                  </a:lnTo>
                  <a:lnTo>
                    <a:pt x="1008" y="311"/>
                  </a:lnTo>
                  <a:lnTo>
                    <a:pt x="982" y="233"/>
                  </a:lnTo>
                  <a:lnTo>
                    <a:pt x="905" y="156"/>
                  </a:lnTo>
                  <a:lnTo>
                    <a:pt x="827" y="78"/>
                  </a:lnTo>
                  <a:lnTo>
                    <a:pt x="750" y="26"/>
                  </a:lnTo>
                  <a:lnTo>
                    <a:pt x="64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 name="Google Shape;380;p39"/>
            <p:cNvSpPr/>
            <p:nvPr/>
          </p:nvSpPr>
          <p:spPr>
            <a:xfrm>
              <a:off x="1992075" y="1437200"/>
              <a:ext cx="26500" cy="34275"/>
            </a:xfrm>
            <a:custGeom>
              <a:avLst/>
              <a:gdLst/>
              <a:ahLst/>
              <a:cxnLst/>
              <a:rect l="l" t="t" r="r" b="b"/>
              <a:pathLst>
                <a:path w="1060" h="1371" extrusionOk="0">
                  <a:moveTo>
                    <a:pt x="621" y="311"/>
                  </a:moveTo>
                  <a:lnTo>
                    <a:pt x="672" y="362"/>
                  </a:lnTo>
                  <a:lnTo>
                    <a:pt x="724" y="440"/>
                  </a:lnTo>
                  <a:lnTo>
                    <a:pt x="750" y="517"/>
                  </a:lnTo>
                  <a:lnTo>
                    <a:pt x="750" y="827"/>
                  </a:lnTo>
                  <a:lnTo>
                    <a:pt x="724" y="931"/>
                  </a:lnTo>
                  <a:lnTo>
                    <a:pt x="672" y="983"/>
                  </a:lnTo>
                  <a:lnTo>
                    <a:pt x="621" y="1034"/>
                  </a:lnTo>
                  <a:lnTo>
                    <a:pt x="543" y="1060"/>
                  </a:lnTo>
                  <a:lnTo>
                    <a:pt x="440" y="1034"/>
                  </a:lnTo>
                  <a:lnTo>
                    <a:pt x="388" y="983"/>
                  </a:lnTo>
                  <a:lnTo>
                    <a:pt x="336" y="931"/>
                  </a:lnTo>
                  <a:lnTo>
                    <a:pt x="310" y="827"/>
                  </a:lnTo>
                  <a:lnTo>
                    <a:pt x="310" y="517"/>
                  </a:lnTo>
                  <a:lnTo>
                    <a:pt x="336" y="440"/>
                  </a:lnTo>
                  <a:lnTo>
                    <a:pt x="388" y="362"/>
                  </a:lnTo>
                  <a:lnTo>
                    <a:pt x="440" y="311"/>
                  </a:lnTo>
                  <a:close/>
                  <a:moveTo>
                    <a:pt x="440" y="1"/>
                  </a:moveTo>
                  <a:lnTo>
                    <a:pt x="336" y="26"/>
                  </a:lnTo>
                  <a:lnTo>
                    <a:pt x="233" y="78"/>
                  </a:lnTo>
                  <a:lnTo>
                    <a:pt x="155" y="156"/>
                  </a:lnTo>
                  <a:lnTo>
                    <a:pt x="104" y="233"/>
                  </a:lnTo>
                  <a:lnTo>
                    <a:pt x="52" y="311"/>
                  </a:lnTo>
                  <a:lnTo>
                    <a:pt x="26" y="414"/>
                  </a:lnTo>
                  <a:lnTo>
                    <a:pt x="0" y="517"/>
                  </a:lnTo>
                  <a:lnTo>
                    <a:pt x="0" y="827"/>
                  </a:lnTo>
                  <a:lnTo>
                    <a:pt x="26" y="957"/>
                  </a:lnTo>
                  <a:lnTo>
                    <a:pt x="52" y="1034"/>
                  </a:lnTo>
                  <a:lnTo>
                    <a:pt x="104" y="1138"/>
                  </a:lnTo>
                  <a:lnTo>
                    <a:pt x="155" y="1215"/>
                  </a:lnTo>
                  <a:lnTo>
                    <a:pt x="233" y="1267"/>
                  </a:lnTo>
                  <a:lnTo>
                    <a:pt x="336" y="1318"/>
                  </a:lnTo>
                  <a:lnTo>
                    <a:pt x="440" y="1344"/>
                  </a:lnTo>
                  <a:lnTo>
                    <a:pt x="543" y="1370"/>
                  </a:lnTo>
                  <a:lnTo>
                    <a:pt x="646" y="1344"/>
                  </a:lnTo>
                  <a:lnTo>
                    <a:pt x="750" y="1318"/>
                  </a:lnTo>
                  <a:lnTo>
                    <a:pt x="827" y="1267"/>
                  </a:lnTo>
                  <a:lnTo>
                    <a:pt x="905" y="1215"/>
                  </a:lnTo>
                  <a:lnTo>
                    <a:pt x="982" y="1138"/>
                  </a:lnTo>
                  <a:lnTo>
                    <a:pt x="1008" y="1034"/>
                  </a:lnTo>
                  <a:lnTo>
                    <a:pt x="1060" y="957"/>
                  </a:lnTo>
                  <a:lnTo>
                    <a:pt x="1060" y="827"/>
                  </a:lnTo>
                  <a:lnTo>
                    <a:pt x="1060" y="517"/>
                  </a:lnTo>
                  <a:lnTo>
                    <a:pt x="1060" y="414"/>
                  </a:lnTo>
                  <a:lnTo>
                    <a:pt x="1008" y="311"/>
                  </a:lnTo>
                  <a:lnTo>
                    <a:pt x="982" y="233"/>
                  </a:lnTo>
                  <a:lnTo>
                    <a:pt x="905" y="156"/>
                  </a:lnTo>
                  <a:lnTo>
                    <a:pt x="827" y="78"/>
                  </a:lnTo>
                  <a:lnTo>
                    <a:pt x="750" y="26"/>
                  </a:lnTo>
                  <a:lnTo>
                    <a:pt x="64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 name="Google Shape;381;p39"/>
            <p:cNvSpPr/>
            <p:nvPr/>
          </p:nvSpPr>
          <p:spPr>
            <a:xfrm>
              <a:off x="1957825" y="1348050"/>
              <a:ext cx="26525" cy="82075"/>
            </a:xfrm>
            <a:custGeom>
              <a:avLst/>
              <a:gdLst/>
              <a:ahLst/>
              <a:cxnLst/>
              <a:rect l="l" t="t" r="r" b="b"/>
              <a:pathLst>
                <a:path w="1061" h="3283" extrusionOk="0">
                  <a:moveTo>
                    <a:pt x="414" y="1"/>
                  </a:moveTo>
                  <a:lnTo>
                    <a:pt x="311" y="26"/>
                  </a:lnTo>
                  <a:lnTo>
                    <a:pt x="233" y="78"/>
                  </a:lnTo>
                  <a:lnTo>
                    <a:pt x="156" y="156"/>
                  </a:lnTo>
                  <a:lnTo>
                    <a:pt x="78" y="233"/>
                  </a:lnTo>
                  <a:lnTo>
                    <a:pt x="52" y="311"/>
                  </a:lnTo>
                  <a:lnTo>
                    <a:pt x="1" y="414"/>
                  </a:lnTo>
                  <a:lnTo>
                    <a:pt x="1" y="517"/>
                  </a:lnTo>
                  <a:lnTo>
                    <a:pt x="1" y="1344"/>
                  </a:lnTo>
                  <a:lnTo>
                    <a:pt x="1" y="1422"/>
                  </a:lnTo>
                  <a:lnTo>
                    <a:pt x="52" y="1448"/>
                  </a:lnTo>
                  <a:lnTo>
                    <a:pt x="104" y="1499"/>
                  </a:lnTo>
                  <a:lnTo>
                    <a:pt x="208" y="1499"/>
                  </a:lnTo>
                  <a:lnTo>
                    <a:pt x="259" y="1448"/>
                  </a:lnTo>
                  <a:lnTo>
                    <a:pt x="311" y="1422"/>
                  </a:lnTo>
                  <a:lnTo>
                    <a:pt x="311" y="1344"/>
                  </a:lnTo>
                  <a:lnTo>
                    <a:pt x="311" y="517"/>
                  </a:lnTo>
                  <a:lnTo>
                    <a:pt x="337" y="440"/>
                  </a:lnTo>
                  <a:lnTo>
                    <a:pt x="388" y="388"/>
                  </a:lnTo>
                  <a:lnTo>
                    <a:pt x="440" y="336"/>
                  </a:lnTo>
                  <a:lnTo>
                    <a:pt x="518" y="311"/>
                  </a:lnTo>
                  <a:lnTo>
                    <a:pt x="621" y="336"/>
                  </a:lnTo>
                  <a:lnTo>
                    <a:pt x="673" y="388"/>
                  </a:lnTo>
                  <a:lnTo>
                    <a:pt x="724" y="440"/>
                  </a:lnTo>
                  <a:lnTo>
                    <a:pt x="724" y="517"/>
                  </a:lnTo>
                  <a:lnTo>
                    <a:pt x="724" y="2765"/>
                  </a:lnTo>
                  <a:lnTo>
                    <a:pt x="724" y="2843"/>
                  </a:lnTo>
                  <a:lnTo>
                    <a:pt x="673" y="2921"/>
                  </a:lnTo>
                  <a:lnTo>
                    <a:pt x="621" y="2946"/>
                  </a:lnTo>
                  <a:lnTo>
                    <a:pt x="518" y="2972"/>
                  </a:lnTo>
                  <a:lnTo>
                    <a:pt x="440" y="2946"/>
                  </a:lnTo>
                  <a:lnTo>
                    <a:pt x="388" y="2921"/>
                  </a:lnTo>
                  <a:lnTo>
                    <a:pt x="337" y="2843"/>
                  </a:lnTo>
                  <a:lnTo>
                    <a:pt x="311" y="2765"/>
                  </a:lnTo>
                  <a:lnTo>
                    <a:pt x="311" y="2042"/>
                  </a:lnTo>
                  <a:lnTo>
                    <a:pt x="311" y="1964"/>
                  </a:lnTo>
                  <a:lnTo>
                    <a:pt x="259" y="1913"/>
                  </a:lnTo>
                  <a:lnTo>
                    <a:pt x="208" y="1887"/>
                  </a:lnTo>
                  <a:lnTo>
                    <a:pt x="104" y="1887"/>
                  </a:lnTo>
                  <a:lnTo>
                    <a:pt x="52" y="1913"/>
                  </a:lnTo>
                  <a:lnTo>
                    <a:pt x="1" y="1964"/>
                  </a:lnTo>
                  <a:lnTo>
                    <a:pt x="1" y="2042"/>
                  </a:lnTo>
                  <a:lnTo>
                    <a:pt x="1" y="2765"/>
                  </a:lnTo>
                  <a:lnTo>
                    <a:pt x="1" y="2869"/>
                  </a:lnTo>
                  <a:lnTo>
                    <a:pt x="52" y="2972"/>
                  </a:lnTo>
                  <a:lnTo>
                    <a:pt x="78" y="3050"/>
                  </a:lnTo>
                  <a:lnTo>
                    <a:pt x="156" y="3127"/>
                  </a:lnTo>
                  <a:lnTo>
                    <a:pt x="233" y="3205"/>
                  </a:lnTo>
                  <a:lnTo>
                    <a:pt x="311" y="3256"/>
                  </a:lnTo>
                  <a:lnTo>
                    <a:pt x="414" y="3282"/>
                  </a:lnTo>
                  <a:lnTo>
                    <a:pt x="621" y="3282"/>
                  </a:lnTo>
                  <a:lnTo>
                    <a:pt x="724" y="3256"/>
                  </a:lnTo>
                  <a:lnTo>
                    <a:pt x="828" y="3205"/>
                  </a:lnTo>
                  <a:lnTo>
                    <a:pt x="905" y="3127"/>
                  </a:lnTo>
                  <a:lnTo>
                    <a:pt x="957" y="3050"/>
                  </a:lnTo>
                  <a:lnTo>
                    <a:pt x="1009" y="2972"/>
                  </a:lnTo>
                  <a:lnTo>
                    <a:pt x="1034" y="2869"/>
                  </a:lnTo>
                  <a:lnTo>
                    <a:pt x="1060" y="2765"/>
                  </a:lnTo>
                  <a:lnTo>
                    <a:pt x="1060" y="517"/>
                  </a:lnTo>
                  <a:lnTo>
                    <a:pt x="1034" y="414"/>
                  </a:lnTo>
                  <a:lnTo>
                    <a:pt x="1009" y="311"/>
                  </a:lnTo>
                  <a:lnTo>
                    <a:pt x="957" y="233"/>
                  </a:lnTo>
                  <a:lnTo>
                    <a:pt x="905" y="156"/>
                  </a:lnTo>
                  <a:lnTo>
                    <a:pt x="828" y="78"/>
                  </a:lnTo>
                  <a:lnTo>
                    <a:pt x="724" y="26"/>
                  </a:lnTo>
                  <a:lnTo>
                    <a:pt x="62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 name="Google Shape;382;p39"/>
            <p:cNvSpPr/>
            <p:nvPr/>
          </p:nvSpPr>
          <p:spPr>
            <a:xfrm>
              <a:off x="1765325" y="1333850"/>
              <a:ext cx="270050" cy="270050"/>
            </a:xfrm>
            <a:custGeom>
              <a:avLst/>
              <a:gdLst/>
              <a:ahLst/>
              <a:cxnLst/>
              <a:rect l="l" t="t" r="r" b="b"/>
              <a:pathLst>
                <a:path w="10802" h="10802" extrusionOk="0">
                  <a:moveTo>
                    <a:pt x="5995" y="5582"/>
                  </a:moveTo>
                  <a:lnTo>
                    <a:pt x="6615" y="6202"/>
                  </a:lnTo>
                  <a:lnTo>
                    <a:pt x="6486" y="6279"/>
                  </a:lnTo>
                  <a:lnTo>
                    <a:pt x="6383" y="6383"/>
                  </a:lnTo>
                  <a:lnTo>
                    <a:pt x="6305" y="6486"/>
                  </a:lnTo>
                  <a:lnTo>
                    <a:pt x="6228" y="6589"/>
                  </a:lnTo>
                  <a:lnTo>
                    <a:pt x="5608" y="5995"/>
                  </a:lnTo>
                  <a:lnTo>
                    <a:pt x="5814" y="5788"/>
                  </a:lnTo>
                  <a:lnTo>
                    <a:pt x="5995" y="5582"/>
                  </a:lnTo>
                  <a:close/>
                  <a:moveTo>
                    <a:pt x="7132" y="6409"/>
                  </a:moveTo>
                  <a:lnTo>
                    <a:pt x="7339" y="6460"/>
                  </a:lnTo>
                  <a:lnTo>
                    <a:pt x="7442" y="6512"/>
                  </a:lnTo>
                  <a:lnTo>
                    <a:pt x="7546" y="6589"/>
                  </a:lnTo>
                  <a:lnTo>
                    <a:pt x="7727" y="6770"/>
                  </a:lnTo>
                  <a:lnTo>
                    <a:pt x="6796" y="7726"/>
                  </a:lnTo>
                  <a:lnTo>
                    <a:pt x="6615" y="7546"/>
                  </a:lnTo>
                  <a:lnTo>
                    <a:pt x="6538" y="7468"/>
                  </a:lnTo>
                  <a:lnTo>
                    <a:pt x="6486" y="7339"/>
                  </a:lnTo>
                  <a:lnTo>
                    <a:pt x="6435" y="7261"/>
                  </a:lnTo>
                  <a:lnTo>
                    <a:pt x="6409" y="7158"/>
                  </a:lnTo>
                  <a:lnTo>
                    <a:pt x="6435" y="6951"/>
                  </a:lnTo>
                  <a:lnTo>
                    <a:pt x="6486" y="6770"/>
                  </a:lnTo>
                  <a:lnTo>
                    <a:pt x="6538" y="6667"/>
                  </a:lnTo>
                  <a:lnTo>
                    <a:pt x="6615" y="6589"/>
                  </a:lnTo>
                  <a:lnTo>
                    <a:pt x="6771" y="6486"/>
                  </a:lnTo>
                  <a:lnTo>
                    <a:pt x="6951" y="6409"/>
                  </a:lnTo>
                  <a:close/>
                  <a:moveTo>
                    <a:pt x="10104" y="9148"/>
                  </a:moveTo>
                  <a:lnTo>
                    <a:pt x="10285" y="9329"/>
                  </a:lnTo>
                  <a:lnTo>
                    <a:pt x="10362" y="9432"/>
                  </a:lnTo>
                  <a:lnTo>
                    <a:pt x="10440" y="9561"/>
                  </a:lnTo>
                  <a:lnTo>
                    <a:pt x="10466" y="9690"/>
                  </a:lnTo>
                  <a:lnTo>
                    <a:pt x="10492" y="9820"/>
                  </a:lnTo>
                  <a:lnTo>
                    <a:pt x="10466" y="9923"/>
                  </a:lnTo>
                  <a:lnTo>
                    <a:pt x="10440" y="10052"/>
                  </a:lnTo>
                  <a:lnTo>
                    <a:pt x="10362" y="10181"/>
                  </a:lnTo>
                  <a:lnTo>
                    <a:pt x="10285" y="10285"/>
                  </a:lnTo>
                  <a:lnTo>
                    <a:pt x="10182" y="10362"/>
                  </a:lnTo>
                  <a:lnTo>
                    <a:pt x="10078" y="10414"/>
                  </a:lnTo>
                  <a:lnTo>
                    <a:pt x="9949" y="10466"/>
                  </a:lnTo>
                  <a:lnTo>
                    <a:pt x="9691" y="10466"/>
                  </a:lnTo>
                  <a:lnTo>
                    <a:pt x="9561" y="10414"/>
                  </a:lnTo>
                  <a:lnTo>
                    <a:pt x="9458" y="10362"/>
                  </a:lnTo>
                  <a:lnTo>
                    <a:pt x="9355" y="10285"/>
                  </a:lnTo>
                  <a:lnTo>
                    <a:pt x="9174" y="10104"/>
                  </a:lnTo>
                  <a:lnTo>
                    <a:pt x="10104" y="9148"/>
                  </a:lnTo>
                  <a:close/>
                  <a:moveTo>
                    <a:pt x="3127" y="0"/>
                  </a:moveTo>
                  <a:lnTo>
                    <a:pt x="2843" y="52"/>
                  </a:lnTo>
                  <a:lnTo>
                    <a:pt x="2584" y="103"/>
                  </a:lnTo>
                  <a:lnTo>
                    <a:pt x="2326" y="181"/>
                  </a:lnTo>
                  <a:lnTo>
                    <a:pt x="2067" y="284"/>
                  </a:lnTo>
                  <a:lnTo>
                    <a:pt x="1809" y="388"/>
                  </a:lnTo>
                  <a:lnTo>
                    <a:pt x="1576" y="543"/>
                  </a:lnTo>
                  <a:lnTo>
                    <a:pt x="1344" y="698"/>
                  </a:lnTo>
                  <a:lnTo>
                    <a:pt x="1318" y="724"/>
                  </a:lnTo>
                  <a:lnTo>
                    <a:pt x="1292" y="801"/>
                  </a:lnTo>
                  <a:lnTo>
                    <a:pt x="1292" y="853"/>
                  </a:lnTo>
                  <a:lnTo>
                    <a:pt x="1318" y="904"/>
                  </a:lnTo>
                  <a:lnTo>
                    <a:pt x="1370" y="956"/>
                  </a:lnTo>
                  <a:lnTo>
                    <a:pt x="1421" y="982"/>
                  </a:lnTo>
                  <a:lnTo>
                    <a:pt x="1499" y="956"/>
                  </a:lnTo>
                  <a:lnTo>
                    <a:pt x="1551" y="930"/>
                  </a:lnTo>
                  <a:lnTo>
                    <a:pt x="1757" y="801"/>
                  </a:lnTo>
                  <a:lnTo>
                    <a:pt x="1964" y="672"/>
                  </a:lnTo>
                  <a:lnTo>
                    <a:pt x="2197" y="569"/>
                  </a:lnTo>
                  <a:lnTo>
                    <a:pt x="2429" y="465"/>
                  </a:lnTo>
                  <a:lnTo>
                    <a:pt x="2662" y="413"/>
                  </a:lnTo>
                  <a:lnTo>
                    <a:pt x="2894" y="362"/>
                  </a:lnTo>
                  <a:lnTo>
                    <a:pt x="3153" y="336"/>
                  </a:lnTo>
                  <a:lnTo>
                    <a:pt x="3411" y="310"/>
                  </a:lnTo>
                  <a:lnTo>
                    <a:pt x="3721" y="336"/>
                  </a:lnTo>
                  <a:lnTo>
                    <a:pt x="4031" y="388"/>
                  </a:lnTo>
                  <a:lnTo>
                    <a:pt x="4316" y="465"/>
                  </a:lnTo>
                  <a:lnTo>
                    <a:pt x="4600" y="569"/>
                  </a:lnTo>
                  <a:lnTo>
                    <a:pt x="4884" y="698"/>
                  </a:lnTo>
                  <a:lnTo>
                    <a:pt x="5117" y="853"/>
                  </a:lnTo>
                  <a:lnTo>
                    <a:pt x="5375" y="1008"/>
                  </a:lnTo>
                  <a:lnTo>
                    <a:pt x="5582" y="1215"/>
                  </a:lnTo>
                  <a:lnTo>
                    <a:pt x="5789" y="1447"/>
                  </a:lnTo>
                  <a:lnTo>
                    <a:pt x="5969" y="1680"/>
                  </a:lnTo>
                  <a:lnTo>
                    <a:pt x="6124" y="1938"/>
                  </a:lnTo>
                  <a:lnTo>
                    <a:pt x="6254" y="2196"/>
                  </a:lnTo>
                  <a:lnTo>
                    <a:pt x="6357" y="2481"/>
                  </a:lnTo>
                  <a:lnTo>
                    <a:pt x="6409" y="2765"/>
                  </a:lnTo>
                  <a:lnTo>
                    <a:pt x="6460" y="3075"/>
                  </a:lnTo>
                  <a:lnTo>
                    <a:pt x="6486" y="3385"/>
                  </a:lnTo>
                  <a:lnTo>
                    <a:pt x="6460" y="3695"/>
                  </a:lnTo>
                  <a:lnTo>
                    <a:pt x="6409" y="4005"/>
                  </a:lnTo>
                  <a:lnTo>
                    <a:pt x="6331" y="4290"/>
                  </a:lnTo>
                  <a:lnTo>
                    <a:pt x="6228" y="4574"/>
                  </a:lnTo>
                  <a:lnTo>
                    <a:pt x="6099" y="4858"/>
                  </a:lnTo>
                  <a:lnTo>
                    <a:pt x="5944" y="5117"/>
                  </a:lnTo>
                  <a:lnTo>
                    <a:pt x="5763" y="5349"/>
                  </a:lnTo>
                  <a:lnTo>
                    <a:pt x="5582" y="5556"/>
                  </a:lnTo>
                  <a:lnTo>
                    <a:pt x="5349" y="5763"/>
                  </a:lnTo>
                  <a:lnTo>
                    <a:pt x="5117" y="5943"/>
                  </a:lnTo>
                  <a:lnTo>
                    <a:pt x="4858" y="6098"/>
                  </a:lnTo>
                  <a:lnTo>
                    <a:pt x="4600" y="6228"/>
                  </a:lnTo>
                  <a:lnTo>
                    <a:pt x="4316" y="6331"/>
                  </a:lnTo>
                  <a:lnTo>
                    <a:pt x="4006" y="6409"/>
                  </a:lnTo>
                  <a:lnTo>
                    <a:pt x="3721" y="6460"/>
                  </a:lnTo>
                  <a:lnTo>
                    <a:pt x="3411" y="6486"/>
                  </a:lnTo>
                  <a:lnTo>
                    <a:pt x="3101" y="6460"/>
                  </a:lnTo>
                  <a:lnTo>
                    <a:pt x="2791" y="6409"/>
                  </a:lnTo>
                  <a:lnTo>
                    <a:pt x="2481" y="6331"/>
                  </a:lnTo>
                  <a:lnTo>
                    <a:pt x="2197" y="6228"/>
                  </a:lnTo>
                  <a:lnTo>
                    <a:pt x="1938" y="6098"/>
                  </a:lnTo>
                  <a:lnTo>
                    <a:pt x="1680" y="5943"/>
                  </a:lnTo>
                  <a:lnTo>
                    <a:pt x="1447" y="5763"/>
                  </a:lnTo>
                  <a:lnTo>
                    <a:pt x="1241" y="5582"/>
                  </a:lnTo>
                  <a:lnTo>
                    <a:pt x="1034" y="5349"/>
                  </a:lnTo>
                  <a:lnTo>
                    <a:pt x="853" y="5117"/>
                  </a:lnTo>
                  <a:lnTo>
                    <a:pt x="698" y="4858"/>
                  </a:lnTo>
                  <a:lnTo>
                    <a:pt x="569" y="4600"/>
                  </a:lnTo>
                  <a:lnTo>
                    <a:pt x="465" y="4315"/>
                  </a:lnTo>
                  <a:lnTo>
                    <a:pt x="388" y="4005"/>
                  </a:lnTo>
                  <a:lnTo>
                    <a:pt x="336" y="3721"/>
                  </a:lnTo>
                  <a:lnTo>
                    <a:pt x="336" y="3385"/>
                  </a:lnTo>
                  <a:lnTo>
                    <a:pt x="336" y="3127"/>
                  </a:lnTo>
                  <a:lnTo>
                    <a:pt x="362" y="2868"/>
                  </a:lnTo>
                  <a:lnTo>
                    <a:pt x="439" y="2610"/>
                  </a:lnTo>
                  <a:lnTo>
                    <a:pt x="517" y="2352"/>
                  </a:lnTo>
                  <a:lnTo>
                    <a:pt x="620" y="2093"/>
                  </a:lnTo>
                  <a:lnTo>
                    <a:pt x="724" y="1861"/>
                  </a:lnTo>
                  <a:lnTo>
                    <a:pt x="879" y="1628"/>
                  </a:lnTo>
                  <a:lnTo>
                    <a:pt x="1034" y="1421"/>
                  </a:lnTo>
                  <a:lnTo>
                    <a:pt x="1085" y="1370"/>
                  </a:lnTo>
                  <a:lnTo>
                    <a:pt x="1085" y="1318"/>
                  </a:lnTo>
                  <a:lnTo>
                    <a:pt x="1060" y="1240"/>
                  </a:lnTo>
                  <a:lnTo>
                    <a:pt x="1034" y="1189"/>
                  </a:lnTo>
                  <a:lnTo>
                    <a:pt x="956" y="1163"/>
                  </a:lnTo>
                  <a:lnTo>
                    <a:pt x="905" y="1163"/>
                  </a:lnTo>
                  <a:lnTo>
                    <a:pt x="853" y="1189"/>
                  </a:lnTo>
                  <a:lnTo>
                    <a:pt x="801" y="1215"/>
                  </a:lnTo>
                  <a:lnTo>
                    <a:pt x="620" y="1447"/>
                  </a:lnTo>
                  <a:lnTo>
                    <a:pt x="465" y="1706"/>
                  </a:lnTo>
                  <a:lnTo>
                    <a:pt x="336" y="1964"/>
                  </a:lnTo>
                  <a:lnTo>
                    <a:pt x="207" y="2248"/>
                  </a:lnTo>
                  <a:lnTo>
                    <a:pt x="129" y="2507"/>
                  </a:lnTo>
                  <a:lnTo>
                    <a:pt x="52" y="2817"/>
                  </a:lnTo>
                  <a:lnTo>
                    <a:pt x="26" y="3101"/>
                  </a:lnTo>
                  <a:lnTo>
                    <a:pt x="0" y="3385"/>
                  </a:lnTo>
                  <a:lnTo>
                    <a:pt x="26" y="3747"/>
                  </a:lnTo>
                  <a:lnTo>
                    <a:pt x="78" y="4083"/>
                  </a:lnTo>
                  <a:lnTo>
                    <a:pt x="155" y="4393"/>
                  </a:lnTo>
                  <a:lnTo>
                    <a:pt x="284" y="4703"/>
                  </a:lnTo>
                  <a:lnTo>
                    <a:pt x="414" y="5013"/>
                  </a:lnTo>
                  <a:lnTo>
                    <a:pt x="595" y="5297"/>
                  </a:lnTo>
                  <a:lnTo>
                    <a:pt x="775" y="5556"/>
                  </a:lnTo>
                  <a:lnTo>
                    <a:pt x="1008" y="5788"/>
                  </a:lnTo>
                  <a:lnTo>
                    <a:pt x="1241" y="6021"/>
                  </a:lnTo>
                  <a:lnTo>
                    <a:pt x="1499" y="6202"/>
                  </a:lnTo>
                  <a:lnTo>
                    <a:pt x="1783" y="6383"/>
                  </a:lnTo>
                  <a:lnTo>
                    <a:pt x="2093" y="6512"/>
                  </a:lnTo>
                  <a:lnTo>
                    <a:pt x="2403" y="6641"/>
                  </a:lnTo>
                  <a:lnTo>
                    <a:pt x="2713" y="6719"/>
                  </a:lnTo>
                  <a:lnTo>
                    <a:pt x="3049" y="6770"/>
                  </a:lnTo>
                  <a:lnTo>
                    <a:pt x="3411" y="6796"/>
                  </a:lnTo>
                  <a:lnTo>
                    <a:pt x="3670" y="6770"/>
                  </a:lnTo>
                  <a:lnTo>
                    <a:pt x="3928" y="6745"/>
                  </a:lnTo>
                  <a:lnTo>
                    <a:pt x="4186" y="6693"/>
                  </a:lnTo>
                  <a:lnTo>
                    <a:pt x="4445" y="6615"/>
                  </a:lnTo>
                  <a:lnTo>
                    <a:pt x="4677" y="6538"/>
                  </a:lnTo>
                  <a:lnTo>
                    <a:pt x="4910" y="6434"/>
                  </a:lnTo>
                  <a:lnTo>
                    <a:pt x="5143" y="6305"/>
                  </a:lnTo>
                  <a:lnTo>
                    <a:pt x="5349" y="6176"/>
                  </a:lnTo>
                  <a:lnTo>
                    <a:pt x="6099" y="6925"/>
                  </a:lnTo>
                  <a:lnTo>
                    <a:pt x="6099" y="7106"/>
                  </a:lnTo>
                  <a:lnTo>
                    <a:pt x="6124" y="7287"/>
                  </a:lnTo>
                  <a:lnTo>
                    <a:pt x="6176" y="7416"/>
                  </a:lnTo>
                  <a:lnTo>
                    <a:pt x="6254" y="7571"/>
                  </a:lnTo>
                  <a:lnTo>
                    <a:pt x="6331" y="7701"/>
                  </a:lnTo>
                  <a:lnTo>
                    <a:pt x="6435" y="7830"/>
                  </a:lnTo>
                  <a:lnTo>
                    <a:pt x="6693" y="8062"/>
                  </a:lnTo>
                  <a:lnTo>
                    <a:pt x="7649" y="9044"/>
                  </a:lnTo>
                  <a:lnTo>
                    <a:pt x="7701" y="9070"/>
                  </a:lnTo>
                  <a:lnTo>
                    <a:pt x="7830" y="9070"/>
                  </a:lnTo>
                  <a:lnTo>
                    <a:pt x="7882" y="9044"/>
                  </a:lnTo>
                  <a:lnTo>
                    <a:pt x="7908" y="8993"/>
                  </a:lnTo>
                  <a:lnTo>
                    <a:pt x="7933" y="8915"/>
                  </a:lnTo>
                  <a:lnTo>
                    <a:pt x="7908" y="8863"/>
                  </a:lnTo>
                  <a:lnTo>
                    <a:pt x="7882" y="8812"/>
                  </a:lnTo>
                  <a:lnTo>
                    <a:pt x="7003" y="7959"/>
                  </a:lnTo>
                  <a:lnTo>
                    <a:pt x="7959" y="7003"/>
                  </a:lnTo>
                  <a:lnTo>
                    <a:pt x="9871" y="8941"/>
                  </a:lnTo>
                  <a:lnTo>
                    <a:pt x="8941" y="9871"/>
                  </a:lnTo>
                  <a:lnTo>
                    <a:pt x="8373" y="9303"/>
                  </a:lnTo>
                  <a:lnTo>
                    <a:pt x="8321" y="9277"/>
                  </a:lnTo>
                  <a:lnTo>
                    <a:pt x="8243" y="9251"/>
                  </a:lnTo>
                  <a:lnTo>
                    <a:pt x="8192" y="9277"/>
                  </a:lnTo>
                  <a:lnTo>
                    <a:pt x="8140" y="9303"/>
                  </a:lnTo>
                  <a:lnTo>
                    <a:pt x="8114" y="9354"/>
                  </a:lnTo>
                  <a:lnTo>
                    <a:pt x="8088" y="9406"/>
                  </a:lnTo>
                  <a:lnTo>
                    <a:pt x="8114" y="9458"/>
                  </a:lnTo>
                  <a:lnTo>
                    <a:pt x="8140" y="9509"/>
                  </a:lnTo>
                  <a:lnTo>
                    <a:pt x="9122" y="10491"/>
                  </a:lnTo>
                  <a:lnTo>
                    <a:pt x="9277" y="10621"/>
                  </a:lnTo>
                  <a:lnTo>
                    <a:pt x="9458" y="10724"/>
                  </a:lnTo>
                  <a:lnTo>
                    <a:pt x="9639" y="10776"/>
                  </a:lnTo>
                  <a:lnTo>
                    <a:pt x="9820" y="10802"/>
                  </a:lnTo>
                  <a:lnTo>
                    <a:pt x="10001" y="10776"/>
                  </a:lnTo>
                  <a:lnTo>
                    <a:pt x="10182" y="10724"/>
                  </a:lnTo>
                  <a:lnTo>
                    <a:pt x="10362" y="10621"/>
                  </a:lnTo>
                  <a:lnTo>
                    <a:pt x="10517" y="10491"/>
                  </a:lnTo>
                  <a:lnTo>
                    <a:pt x="10647" y="10336"/>
                  </a:lnTo>
                  <a:lnTo>
                    <a:pt x="10724" y="10181"/>
                  </a:lnTo>
                  <a:lnTo>
                    <a:pt x="10776" y="10000"/>
                  </a:lnTo>
                  <a:lnTo>
                    <a:pt x="10802" y="9820"/>
                  </a:lnTo>
                  <a:lnTo>
                    <a:pt x="10776" y="9613"/>
                  </a:lnTo>
                  <a:lnTo>
                    <a:pt x="10724" y="9432"/>
                  </a:lnTo>
                  <a:lnTo>
                    <a:pt x="10647" y="9277"/>
                  </a:lnTo>
                  <a:lnTo>
                    <a:pt x="10517" y="9122"/>
                  </a:lnTo>
                  <a:lnTo>
                    <a:pt x="7778" y="6383"/>
                  </a:lnTo>
                  <a:lnTo>
                    <a:pt x="7597" y="6228"/>
                  </a:lnTo>
                  <a:lnTo>
                    <a:pt x="7391" y="6150"/>
                  </a:lnTo>
                  <a:lnTo>
                    <a:pt x="7184" y="6098"/>
                  </a:lnTo>
                  <a:lnTo>
                    <a:pt x="6951" y="6098"/>
                  </a:lnTo>
                  <a:lnTo>
                    <a:pt x="6176" y="5349"/>
                  </a:lnTo>
                  <a:lnTo>
                    <a:pt x="6331" y="5117"/>
                  </a:lnTo>
                  <a:lnTo>
                    <a:pt x="6435" y="4910"/>
                  </a:lnTo>
                  <a:lnTo>
                    <a:pt x="6564" y="4677"/>
                  </a:lnTo>
                  <a:lnTo>
                    <a:pt x="6641" y="4419"/>
                  </a:lnTo>
                  <a:lnTo>
                    <a:pt x="6719" y="4186"/>
                  </a:lnTo>
                  <a:lnTo>
                    <a:pt x="6771" y="3928"/>
                  </a:lnTo>
                  <a:lnTo>
                    <a:pt x="6796" y="3669"/>
                  </a:lnTo>
                  <a:lnTo>
                    <a:pt x="6796" y="3385"/>
                  </a:lnTo>
                  <a:lnTo>
                    <a:pt x="6771" y="3049"/>
                  </a:lnTo>
                  <a:lnTo>
                    <a:pt x="6719" y="2713"/>
                  </a:lnTo>
                  <a:lnTo>
                    <a:pt x="6641" y="2377"/>
                  </a:lnTo>
                  <a:lnTo>
                    <a:pt x="6538" y="2067"/>
                  </a:lnTo>
                  <a:lnTo>
                    <a:pt x="6383" y="1783"/>
                  </a:lnTo>
                  <a:lnTo>
                    <a:pt x="6228" y="1499"/>
                  </a:lnTo>
                  <a:lnTo>
                    <a:pt x="6021" y="1240"/>
                  </a:lnTo>
                  <a:lnTo>
                    <a:pt x="5814" y="1008"/>
                  </a:lnTo>
                  <a:lnTo>
                    <a:pt x="5556" y="775"/>
                  </a:lnTo>
                  <a:lnTo>
                    <a:pt x="5298" y="569"/>
                  </a:lnTo>
                  <a:lnTo>
                    <a:pt x="5013" y="413"/>
                  </a:lnTo>
                  <a:lnTo>
                    <a:pt x="4729" y="258"/>
                  </a:lnTo>
                  <a:lnTo>
                    <a:pt x="4419" y="155"/>
                  </a:lnTo>
                  <a:lnTo>
                    <a:pt x="4083" y="78"/>
                  </a:lnTo>
                  <a:lnTo>
                    <a:pt x="3747" y="26"/>
                  </a:lnTo>
                  <a:lnTo>
                    <a:pt x="341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7" name="Google Shape;556;p43"/>
          <p:cNvGrpSpPr/>
          <p:nvPr/>
        </p:nvGrpSpPr>
        <p:grpSpPr>
          <a:xfrm>
            <a:off x="3210388" y="4277404"/>
            <a:ext cx="408983" cy="406356"/>
            <a:chOff x="2543125" y="2044475"/>
            <a:chExt cx="242300" cy="270050"/>
          </a:xfrm>
        </p:grpSpPr>
        <p:sp>
          <p:nvSpPr>
            <p:cNvPr id="38" name="Google Shape;557;p43"/>
            <p:cNvSpPr/>
            <p:nvPr/>
          </p:nvSpPr>
          <p:spPr>
            <a:xfrm>
              <a:off x="2543125" y="2044475"/>
              <a:ext cx="242300" cy="270050"/>
            </a:xfrm>
            <a:custGeom>
              <a:avLst/>
              <a:gdLst/>
              <a:ahLst/>
              <a:cxnLst/>
              <a:rect l="l" t="t" r="r" b="b"/>
              <a:pathLst>
                <a:path w="9692" h="10802" extrusionOk="0">
                  <a:moveTo>
                    <a:pt x="5376" y="310"/>
                  </a:moveTo>
                  <a:lnTo>
                    <a:pt x="5453" y="336"/>
                  </a:lnTo>
                  <a:lnTo>
                    <a:pt x="5531" y="388"/>
                  </a:lnTo>
                  <a:lnTo>
                    <a:pt x="5557" y="439"/>
                  </a:lnTo>
                  <a:lnTo>
                    <a:pt x="5582" y="517"/>
                  </a:lnTo>
                  <a:lnTo>
                    <a:pt x="5557" y="594"/>
                  </a:lnTo>
                  <a:lnTo>
                    <a:pt x="5531" y="646"/>
                  </a:lnTo>
                  <a:lnTo>
                    <a:pt x="5453" y="698"/>
                  </a:lnTo>
                  <a:lnTo>
                    <a:pt x="5376" y="724"/>
                  </a:lnTo>
                  <a:lnTo>
                    <a:pt x="5298" y="698"/>
                  </a:lnTo>
                  <a:lnTo>
                    <a:pt x="5246" y="646"/>
                  </a:lnTo>
                  <a:lnTo>
                    <a:pt x="5195" y="594"/>
                  </a:lnTo>
                  <a:lnTo>
                    <a:pt x="5195" y="517"/>
                  </a:lnTo>
                  <a:lnTo>
                    <a:pt x="5195" y="439"/>
                  </a:lnTo>
                  <a:lnTo>
                    <a:pt x="5246" y="388"/>
                  </a:lnTo>
                  <a:lnTo>
                    <a:pt x="5298" y="336"/>
                  </a:lnTo>
                  <a:lnTo>
                    <a:pt x="5376" y="310"/>
                  </a:lnTo>
                  <a:close/>
                  <a:moveTo>
                    <a:pt x="5918" y="8528"/>
                  </a:moveTo>
                  <a:lnTo>
                    <a:pt x="6280" y="9587"/>
                  </a:lnTo>
                  <a:lnTo>
                    <a:pt x="3412" y="9587"/>
                  </a:lnTo>
                  <a:lnTo>
                    <a:pt x="3774" y="8528"/>
                  </a:lnTo>
                  <a:close/>
                  <a:moveTo>
                    <a:pt x="5376" y="0"/>
                  </a:moveTo>
                  <a:lnTo>
                    <a:pt x="5272" y="26"/>
                  </a:lnTo>
                  <a:lnTo>
                    <a:pt x="5195" y="52"/>
                  </a:lnTo>
                  <a:lnTo>
                    <a:pt x="5091" y="103"/>
                  </a:lnTo>
                  <a:lnTo>
                    <a:pt x="5014" y="155"/>
                  </a:lnTo>
                  <a:lnTo>
                    <a:pt x="4962" y="233"/>
                  </a:lnTo>
                  <a:lnTo>
                    <a:pt x="4911" y="310"/>
                  </a:lnTo>
                  <a:lnTo>
                    <a:pt x="4885" y="414"/>
                  </a:lnTo>
                  <a:lnTo>
                    <a:pt x="4885" y="517"/>
                  </a:lnTo>
                  <a:lnTo>
                    <a:pt x="4911" y="672"/>
                  </a:lnTo>
                  <a:lnTo>
                    <a:pt x="4962" y="827"/>
                  </a:lnTo>
                  <a:lnTo>
                    <a:pt x="5091" y="930"/>
                  </a:lnTo>
                  <a:lnTo>
                    <a:pt x="5221" y="1008"/>
                  </a:lnTo>
                  <a:lnTo>
                    <a:pt x="5221" y="2197"/>
                  </a:lnTo>
                  <a:lnTo>
                    <a:pt x="4420" y="2197"/>
                  </a:lnTo>
                  <a:lnTo>
                    <a:pt x="4420" y="1654"/>
                  </a:lnTo>
                  <a:lnTo>
                    <a:pt x="4394" y="1602"/>
                  </a:lnTo>
                  <a:lnTo>
                    <a:pt x="4368" y="1551"/>
                  </a:lnTo>
                  <a:lnTo>
                    <a:pt x="4342" y="1499"/>
                  </a:lnTo>
                  <a:lnTo>
                    <a:pt x="4290" y="1473"/>
                  </a:lnTo>
                  <a:lnTo>
                    <a:pt x="4213" y="1447"/>
                  </a:lnTo>
                  <a:lnTo>
                    <a:pt x="4161" y="1447"/>
                  </a:lnTo>
                  <a:lnTo>
                    <a:pt x="4109" y="1473"/>
                  </a:lnTo>
                  <a:lnTo>
                    <a:pt x="4058" y="1525"/>
                  </a:lnTo>
                  <a:lnTo>
                    <a:pt x="3851" y="1731"/>
                  </a:lnTo>
                  <a:lnTo>
                    <a:pt x="3799" y="1783"/>
                  </a:lnTo>
                  <a:lnTo>
                    <a:pt x="3799" y="1835"/>
                  </a:lnTo>
                  <a:lnTo>
                    <a:pt x="3799" y="1912"/>
                  </a:lnTo>
                  <a:lnTo>
                    <a:pt x="3851" y="1964"/>
                  </a:lnTo>
                  <a:lnTo>
                    <a:pt x="3903" y="1990"/>
                  </a:lnTo>
                  <a:lnTo>
                    <a:pt x="4006" y="1990"/>
                  </a:lnTo>
                  <a:lnTo>
                    <a:pt x="4058" y="1964"/>
                  </a:lnTo>
                  <a:lnTo>
                    <a:pt x="4084" y="1912"/>
                  </a:lnTo>
                  <a:lnTo>
                    <a:pt x="4084" y="2197"/>
                  </a:lnTo>
                  <a:lnTo>
                    <a:pt x="363" y="2197"/>
                  </a:lnTo>
                  <a:lnTo>
                    <a:pt x="285" y="2222"/>
                  </a:lnTo>
                  <a:lnTo>
                    <a:pt x="207" y="2274"/>
                  </a:lnTo>
                  <a:lnTo>
                    <a:pt x="130" y="2326"/>
                  </a:lnTo>
                  <a:lnTo>
                    <a:pt x="78" y="2377"/>
                  </a:lnTo>
                  <a:lnTo>
                    <a:pt x="52" y="2455"/>
                  </a:lnTo>
                  <a:lnTo>
                    <a:pt x="27" y="2533"/>
                  </a:lnTo>
                  <a:lnTo>
                    <a:pt x="1" y="2636"/>
                  </a:lnTo>
                  <a:lnTo>
                    <a:pt x="1" y="8088"/>
                  </a:lnTo>
                  <a:lnTo>
                    <a:pt x="27" y="8166"/>
                  </a:lnTo>
                  <a:lnTo>
                    <a:pt x="52" y="8269"/>
                  </a:lnTo>
                  <a:lnTo>
                    <a:pt x="78" y="8347"/>
                  </a:lnTo>
                  <a:lnTo>
                    <a:pt x="130" y="8398"/>
                  </a:lnTo>
                  <a:lnTo>
                    <a:pt x="207" y="8450"/>
                  </a:lnTo>
                  <a:lnTo>
                    <a:pt x="285" y="8502"/>
                  </a:lnTo>
                  <a:lnTo>
                    <a:pt x="363" y="8528"/>
                  </a:lnTo>
                  <a:lnTo>
                    <a:pt x="3438" y="8528"/>
                  </a:lnTo>
                  <a:lnTo>
                    <a:pt x="3076" y="9587"/>
                  </a:lnTo>
                  <a:lnTo>
                    <a:pt x="2456" y="9587"/>
                  </a:lnTo>
                  <a:lnTo>
                    <a:pt x="2326" y="9613"/>
                  </a:lnTo>
                  <a:lnTo>
                    <a:pt x="2197" y="9639"/>
                  </a:lnTo>
                  <a:lnTo>
                    <a:pt x="2094" y="9690"/>
                  </a:lnTo>
                  <a:lnTo>
                    <a:pt x="2016" y="9768"/>
                  </a:lnTo>
                  <a:lnTo>
                    <a:pt x="1939" y="9871"/>
                  </a:lnTo>
                  <a:lnTo>
                    <a:pt x="1861" y="9975"/>
                  </a:lnTo>
                  <a:lnTo>
                    <a:pt x="1835" y="10104"/>
                  </a:lnTo>
                  <a:lnTo>
                    <a:pt x="1810" y="10207"/>
                  </a:lnTo>
                  <a:lnTo>
                    <a:pt x="1810" y="10440"/>
                  </a:lnTo>
                  <a:lnTo>
                    <a:pt x="1835" y="10595"/>
                  </a:lnTo>
                  <a:lnTo>
                    <a:pt x="1913" y="10698"/>
                  </a:lnTo>
                  <a:lnTo>
                    <a:pt x="2042" y="10776"/>
                  </a:lnTo>
                  <a:lnTo>
                    <a:pt x="2171" y="10802"/>
                  </a:lnTo>
                  <a:lnTo>
                    <a:pt x="6177" y="10802"/>
                  </a:lnTo>
                  <a:lnTo>
                    <a:pt x="6254" y="10776"/>
                  </a:lnTo>
                  <a:lnTo>
                    <a:pt x="6306" y="10750"/>
                  </a:lnTo>
                  <a:lnTo>
                    <a:pt x="6332" y="10698"/>
                  </a:lnTo>
                  <a:lnTo>
                    <a:pt x="6332" y="10647"/>
                  </a:lnTo>
                  <a:lnTo>
                    <a:pt x="6332" y="10569"/>
                  </a:lnTo>
                  <a:lnTo>
                    <a:pt x="6306" y="10517"/>
                  </a:lnTo>
                  <a:lnTo>
                    <a:pt x="6254" y="10492"/>
                  </a:lnTo>
                  <a:lnTo>
                    <a:pt x="2171" y="10492"/>
                  </a:lnTo>
                  <a:lnTo>
                    <a:pt x="2146" y="10466"/>
                  </a:lnTo>
                  <a:lnTo>
                    <a:pt x="2146" y="10440"/>
                  </a:lnTo>
                  <a:lnTo>
                    <a:pt x="2146" y="10207"/>
                  </a:lnTo>
                  <a:lnTo>
                    <a:pt x="2171" y="10104"/>
                  </a:lnTo>
                  <a:lnTo>
                    <a:pt x="2223" y="10001"/>
                  </a:lnTo>
                  <a:lnTo>
                    <a:pt x="2326" y="9923"/>
                  </a:lnTo>
                  <a:lnTo>
                    <a:pt x="2456" y="9897"/>
                  </a:lnTo>
                  <a:lnTo>
                    <a:pt x="7236" y="9897"/>
                  </a:lnTo>
                  <a:lnTo>
                    <a:pt x="7365" y="9923"/>
                  </a:lnTo>
                  <a:lnTo>
                    <a:pt x="7469" y="10001"/>
                  </a:lnTo>
                  <a:lnTo>
                    <a:pt x="7521" y="10104"/>
                  </a:lnTo>
                  <a:lnTo>
                    <a:pt x="7546" y="10207"/>
                  </a:lnTo>
                  <a:lnTo>
                    <a:pt x="7546" y="10440"/>
                  </a:lnTo>
                  <a:lnTo>
                    <a:pt x="7546" y="10466"/>
                  </a:lnTo>
                  <a:lnTo>
                    <a:pt x="7521" y="10492"/>
                  </a:lnTo>
                  <a:lnTo>
                    <a:pt x="6745" y="10492"/>
                  </a:lnTo>
                  <a:lnTo>
                    <a:pt x="6694" y="10517"/>
                  </a:lnTo>
                  <a:lnTo>
                    <a:pt x="6642" y="10569"/>
                  </a:lnTo>
                  <a:lnTo>
                    <a:pt x="6642" y="10647"/>
                  </a:lnTo>
                  <a:lnTo>
                    <a:pt x="6642" y="10698"/>
                  </a:lnTo>
                  <a:lnTo>
                    <a:pt x="6694" y="10750"/>
                  </a:lnTo>
                  <a:lnTo>
                    <a:pt x="6745" y="10776"/>
                  </a:lnTo>
                  <a:lnTo>
                    <a:pt x="6797" y="10802"/>
                  </a:lnTo>
                  <a:lnTo>
                    <a:pt x="7521" y="10802"/>
                  </a:lnTo>
                  <a:lnTo>
                    <a:pt x="7650" y="10776"/>
                  </a:lnTo>
                  <a:lnTo>
                    <a:pt x="7779" y="10698"/>
                  </a:lnTo>
                  <a:lnTo>
                    <a:pt x="7856" y="10595"/>
                  </a:lnTo>
                  <a:lnTo>
                    <a:pt x="7882" y="10440"/>
                  </a:lnTo>
                  <a:lnTo>
                    <a:pt x="7882" y="10207"/>
                  </a:lnTo>
                  <a:lnTo>
                    <a:pt x="7856" y="10104"/>
                  </a:lnTo>
                  <a:lnTo>
                    <a:pt x="7831" y="9975"/>
                  </a:lnTo>
                  <a:lnTo>
                    <a:pt x="7753" y="9871"/>
                  </a:lnTo>
                  <a:lnTo>
                    <a:pt x="7676" y="9768"/>
                  </a:lnTo>
                  <a:lnTo>
                    <a:pt x="7598" y="9690"/>
                  </a:lnTo>
                  <a:lnTo>
                    <a:pt x="7495" y="9639"/>
                  </a:lnTo>
                  <a:lnTo>
                    <a:pt x="7365" y="9613"/>
                  </a:lnTo>
                  <a:lnTo>
                    <a:pt x="7236" y="9587"/>
                  </a:lnTo>
                  <a:lnTo>
                    <a:pt x="6616" y="9587"/>
                  </a:lnTo>
                  <a:lnTo>
                    <a:pt x="6254" y="8528"/>
                  </a:lnTo>
                  <a:lnTo>
                    <a:pt x="9329" y="8528"/>
                  </a:lnTo>
                  <a:lnTo>
                    <a:pt x="9407" y="8502"/>
                  </a:lnTo>
                  <a:lnTo>
                    <a:pt x="9484" y="8450"/>
                  </a:lnTo>
                  <a:lnTo>
                    <a:pt x="9562" y="8398"/>
                  </a:lnTo>
                  <a:lnTo>
                    <a:pt x="9614" y="8347"/>
                  </a:lnTo>
                  <a:lnTo>
                    <a:pt x="9639" y="8269"/>
                  </a:lnTo>
                  <a:lnTo>
                    <a:pt x="9665" y="8166"/>
                  </a:lnTo>
                  <a:lnTo>
                    <a:pt x="9691" y="8088"/>
                  </a:lnTo>
                  <a:lnTo>
                    <a:pt x="9691" y="2636"/>
                  </a:lnTo>
                  <a:lnTo>
                    <a:pt x="9665" y="2533"/>
                  </a:lnTo>
                  <a:lnTo>
                    <a:pt x="9639" y="2455"/>
                  </a:lnTo>
                  <a:lnTo>
                    <a:pt x="9614" y="2377"/>
                  </a:lnTo>
                  <a:lnTo>
                    <a:pt x="9562" y="2326"/>
                  </a:lnTo>
                  <a:lnTo>
                    <a:pt x="9484" y="2274"/>
                  </a:lnTo>
                  <a:lnTo>
                    <a:pt x="9407" y="2222"/>
                  </a:lnTo>
                  <a:lnTo>
                    <a:pt x="9329" y="2197"/>
                  </a:lnTo>
                  <a:lnTo>
                    <a:pt x="7753" y="2197"/>
                  </a:lnTo>
                  <a:lnTo>
                    <a:pt x="7701" y="2248"/>
                  </a:lnTo>
                  <a:lnTo>
                    <a:pt x="7676" y="2300"/>
                  </a:lnTo>
                  <a:lnTo>
                    <a:pt x="7650" y="2352"/>
                  </a:lnTo>
                  <a:lnTo>
                    <a:pt x="7676" y="2403"/>
                  </a:lnTo>
                  <a:lnTo>
                    <a:pt x="7701" y="2455"/>
                  </a:lnTo>
                  <a:lnTo>
                    <a:pt x="7753" y="2507"/>
                  </a:lnTo>
                  <a:lnTo>
                    <a:pt x="9304" y="2507"/>
                  </a:lnTo>
                  <a:lnTo>
                    <a:pt x="9329" y="2558"/>
                  </a:lnTo>
                  <a:lnTo>
                    <a:pt x="9355" y="2584"/>
                  </a:lnTo>
                  <a:lnTo>
                    <a:pt x="9381" y="2636"/>
                  </a:lnTo>
                  <a:lnTo>
                    <a:pt x="9381" y="8088"/>
                  </a:lnTo>
                  <a:lnTo>
                    <a:pt x="9355" y="8140"/>
                  </a:lnTo>
                  <a:lnTo>
                    <a:pt x="9329" y="8166"/>
                  </a:lnTo>
                  <a:lnTo>
                    <a:pt x="9304" y="8192"/>
                  </a:lnTo>
                  <a:lnTo>
                    <a:pt x="9252" y="8218"/>
                  </a:lnTo>
                  <a:lnTo>
                    <a:pt x="440" y="8218"/>
                  </a:lnTo>
                  <a:lnTo>
                    <a:pt x="388" y="8192"/>
                  </a:lnTo>
                  <a:lnTo>
                    <a:pt x="363" y="8166"/>
                  </a:lnTo>
                  <a:lnTo>
                    <a:pt x="337" y="8140"/>
                  </a:lnTo>
                  <a:lnTo>
                    <a:pt x="311" y="8088"/>
                  </a:lnTo>
                  <a:lnTo>
                    <a:pt x="311" y="2636"/>
                  </a:lnTo>
                  <a:lnTo>
                    <a:pt x="337" y="2584"/>
                  </a:lnTo>
                  <a:lnTo>
                    <a:pt x="363" y="2558"/>
                  </a:lnTo>
                  <a:lnTo>
                    <a:pt x="388" y="2507"/>
                  </a:lnTo>
                  <a:lnTo>
                    <a:pt x="4161" y="2507"/>
                  </a:lnTo>
                  <a:lnTo>
                    <a:pt x="4213" y="2610"/>
                  </a:lnTo>
                  <a:lnTo>
                    <a:pt x="4265" y="2713"/>
                  </a:lnTo>
                  <a:lnTo>
                    <a:pt x="4342" y="2791"/>
                  </a:lnTo>
                  <a:lnTo>
                    <a:pt x="4445" y="2868"/>
                  </a:lnTo>
                  <a:lnTo>
                    <a:pt x="4549" y="2920"/>
                  </a:lnTo>
                  <a:lnTo>
                    <a:pt x="4652" y="2972"/>
                  </a:lnTo>
                  <a:lnTo>
                    <a:pt x="4756" y="2998"/>
                  </a:lnTo>
                  <a:lnTo>
                    <a:pt x="4936" y="2998"/>
                  </a:lnTo>
                  <a:lnTo>
                    <a:pt x="4988" y="2946"/>
                  </a:lnTo>
                  <a:lnTo>
                    <a:pt x="5014" y="2894"/>
                  </a:lnTo>
                  <a:lnTo>
                    <a:pt x="5040" y="2843"/>
                  </a:lnTo>
                  <a:lnTo>
                    <a:pt x="5014" y="2765"/>
                  </a:lnTo>
                  <a:lnTo>
                    <a:pt x="4988" y="2739"/>
                  </a:lnTo>
                  <a:lnTo>
                    <a:pt x="4936" y="2688"/>
                  </a:lnTo>
                  <a:lnTo>
                    <a:pt x="4885" y="2688"/>
                  </a:lnTo>
                  <a:lnTo>
                    <a:pt x="4781" y="2662"/>
                  </a:lnTo>
                  <a:lnTo>
                    <a:pt x="4678" y="2636"/>
                  </a:lnTo>
                  <a:lnTo>
                    <a:pt x="4600" y="2584"/>
                  </a:lnTo>
                  <a:lnTo>
                    <a:pt x="4523" y="2507"/>
                  </a:lnTo>
                  <a:lnTo>
                    <a:pt x="7262" y="2507"/>
                  </a:lnTo>
                  <a:lnTo>
                    <a:pt x="7314" y="2455"/>
                  </a:lnTo>
                  <a:lnTo>
                    <a:pt x="7340" y="2403"/>
                  </a:lnTo>
                  <a:lnTo>
                    <a:pt x="7365" y="2352"/>
                  </a:lnTo>
                  <a:lnTo>
                    <a:pt x="7340" y="2300"/>
                  </a:lnTo>
                  <a:lnTo>
                    <a:pt x="7314" y="2248"/>
                  </a:lnTo>
                  <a:lnTo>
                    <a:pt x="7262" y="2197"/>
                  </a:lnTo>
                  <a:lnTo>
                    <a:pt x="5557" y="2197"/>
                  </a:lnTo>
                  <a:lnTo>
                    <a:pt x="5557" y="1008"/>
                  </a:lnTo>
                  <a:lnTo>
                    <a:pt x="5686" y="930"/>
                  </a:lnTo>
                  <a:lnTo>
                    <a:pt x="5789" y="827"/>
                  </a:lnTo>
                  <a:lnTo>
                    <a:pt x="5867" y="672"/>
                  </a:lnTo>
                  <a:lnTo>
                    <a:pt x="5893" y="517"/>
                  </a:lnTo>
                  <a:lnTo>
                    <a:pt x="5893" y="414"/>
                  </a:lnTo>
                  <a:lnTo>
                    <a:pt x="5867" y="310"/>
                  </a:lnTo>
                  <a:lnTo>
                    <a:pt x="5815" y="233"/>
                  </a:lnTo>
                  <a:lnTo>
                    <a:pt x="5737" y="155"/>
                  </a:lnTo>
                  <a:lnTo>
                    <a:pt x="5660" y="103"/>
                  </a:lnTo>
                  <a:lnTo>
                    <a:pt x="5582" y="52"/>
                  </a:lnTo>
                  <a:lnTo>
                    <a:pt x="5479" y="26"/>
                  </a:lnTo>
                  <a:lnTo>
                    <a:pt x="5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558;p43"/>
            <p:cNvSpPr/>
            <p:nvPr/>
          </p:nvSpPr>
          <p:spPr>
            <a:xfrm>
              <a:off x="2571550" y="2128450"/>
              <a:ext cx="66575" cy="88525"/>
            </a:xfrm>
            <a:custGeom>
              <a:avLst/>
              <a:gdLst/>
              <a:ahLst/>
              <a:cxnLst/>
              <a:rect l="l" t="t" r="r" b="b"/>
              <a:pathLst>
                <a:path w="2663" h="3541" extrusionOk="0">
                  <a:moveTo>
                    <a:pt x="1448" y="336"/>
                  </a:moveTo>
                  <a:lnTo>
                    <a:pt x="1525" y="362"/>
                  </a:lnTo>
                  <a:lnTo>
                    <a:pt x="1629" y="414"/>
                  </a:lnTo>
                  <a:lnTo>
                    <a:pt x="1706" y="491"/>
                  </a:lnTo>
                  <a:lnTo>
                    <a:pt x="1758" y="569"/>
                  </a:lnTo>
                  <a:lnTo>
                    <a:pt x="1810" y="646"/>
                  </a:lnTo>
                  <a:lnTo>
                    <a:pt x="1835" y="750"/>
                  </a:lnTo>
                  <a:lnTo>
                    <a:pt x="1861" y="853"/>
                  </a:lnTo>
                  <a:lnTo>
                    <a:pt x="1861" y="1112"/>
                  </a:lnTo>
                  <a:lnTo>
                    <a:pt x="1835" y="1215"/>
                  </a:lnTo>
                  <a:lnTo>
                    <a:pt x="1810" y="1318"/>
                  </a:lnTo>
                  <a:lnTo>
                    <a:pt x="1758" y="1422"/>
                  </a:lnTo>
                  <a:lnTo>
                    <a:pt x="1706" y="1473"/>
                  </a:lnTo>
                  <a:lnTo>
                    <a:pt x="1629" y="1551"/>
                  </a:lnTo>
                  <a:lnTo>
                    <a:pt x="1525" y="1603"/>
                  </a:lnTo>
                  <a:lnTo>
                    <a:pt x="1448" y="1628"/>
                  </a:lnTo>
                  <a:lnTo>
                    <a:pt x="1241" y="1628"/>
                  </a:lnTo>
                  <a:lnTo>
                    <a:pt x="1138" y="1603"/>
                  </a:lnTo>
                  <a:lnTo>
                    <a:pt x="1034" y="1551"/>
                  </a:lnTo>
                  <a:lnTo>
                    <a:pt x="957" y="1473"/>
                  </a:lnTo>
                  <a:lnTo>
                    <a:pt x="905" y="1422"/>
                  </a:lnTo>
                  <a:lnTo>
                    <a:pt x="854" y="1318"/>
                  </a:lnTo>
                  <a:lnTo>
                    <a:pt x="828" y="1215"/>
                  </a:lnTo>
                  <a:lnTo>
                    <a:pt x="802" y="1112"/>
                  </a:lnTo>
                  <a:lnTo>
                    <a:pt x="802" y="853"/>
                  </a:lnTo>
                  <a:lnTo>
                    <a:pt x="828" y="750"/>
                  </a:lnTo>
                  <a:lnTo>
                    <a:pt x="854" y="646"/>
                  </a:lnTo>
                  <a:lnTo>
                    <a:pt x="905" y="569"/>
                  </a:lnTo>
                  <a:lnTo>
                    <a:pt x="957" y="491"/>
                  </a:lnTo>
                  <a:lnTo>
                    <a:pt x="1034" y="414"/>
                  </a:lnTo>
                  <a:lnTo>
                    <a:pt x="1138" y="362"/>
                  </a:lnTo>
                  <a:lnTo>
                    <a:pt x="1241" y="336"/>
                  </a:lnTo>
                  <a:close/>
                  <a:moveTo>
                    <a:pt x="1500" y="1939"/>
                  </a:moveTo>
                  <a:lnTo>
                    <a:pt x="1500" y="2094"/>
                  </a:lnTo>
                  <a:lnTo>
                    <a:pt x="1500" y="2171"/>
                  </a:lnTo>
                  <a:lnTo>
                    <a:pt x="1448" y="2223"/>
                  </a:lnTo>
                  <a:lnTo>
                    <a:pt x="1396" y="2249"/>
                  </a:lnTo>
                  <a:lnTo>
                    <a:pt x="1345" y="2274"/>
                  </a:lnTo>
                  <a:lnTo>
                    <a:pt x="1267" y="2249"/>
                  </a:lnTo>
                  <a:lnTo>
                    <a:pt x="1215" y="2223"/>
                  </a:lnTo>
                  <a:lnTo>
                    <a:pt x="1164" y="2171"/>
                  </a:lnTo>
                  <a:lnTo>
                    <a:pt x="1164" y="2094"/>
                  </a:lnTo>
                  <a:lnTo>
                    <a:pt x="1164" y="1939"/>
                  </a:lnTo>
                  <a:lnTo>
                    <a:pt x="1345" y="1964"/>
                  </a:lnTo>
                  <a:lnTo>
                    <a:pt x="1500" y="1939"/>
                  </a:lnTo>
                  <a:close/>
                  <a:moveTo>
                    <a:pt x="2094" y="2094"/>
                  </a:moveTo>
                  <a:lnTo>
                    <a:pt x="2197" y="2119"/>
                  </a:lnTo>
                  <a:lnTo>
                    <a:pt x="2275" y="2171"/>
                  </a:lnTo>
                  <a:lnTo>
                    <a:pt x="2326" y="2249"/>
                  </a:lnTo>
                  <a:lnTo>
                    <a:pt x="2352" y="2352"/>
                  </a:lnTo>
                  <a:lnTo>
                    <a:pt x="2352" y="3205"/>
                  </a:lnTo>
                  <a:lnTo>
                    <a:pt x="337" y="3205"/>
                  </a:lnTo>
                  <a:lnTo>
                    <a:pt x="337" y="2352"/>
                  </a:lnTo>
                  <a:lnTo>
                    <a:pt x="337" y="2249"/>
                  </a:lnTo>
                  <a:lnTo>
                    <a:pt x="388" y="2171"/>
                  </a:lnTo>
                  <a:lnTo>
                    <a:pt x="466" y="2119"/>
                  </a:lnTo>
                  <a:lnTo>
                    <a:pt x="569" y="2094"/>
                  </a:lnTo>
                  <a:lnTo>
                    <a:pt x="854" y="2094"/>
                  </a:lnTo>
                  <a:lnTo>
                    <a:pt x="854" y="2197"/>
                  </a:lnTo>
                  <a:lnTo>
                    <a:pt x="879" y="2300"/>
                  </a:lnTo>
                  <a:lnTo>
                    <a:pt x="931" y="2378"/>
                  </a:lnTo>
                  <a:lnTo>
                    <a:pt x="983" y="2455"/>
                  </a:lnTo>
                  <a:lnTo>
                    <a:pt x="1060" y="2507"/>
                  </a:lnTo>
                  <a:lnTo>
                    <a:pt x="1138" y="2559"/>
                  </a:lnTo>
                  <a:lnTo>
                    <a:pt x="1241" y="2585"/>
                  </a:lnTo>
                  <a:lnTo>
                    <a:pt x="1422" y="2585"/>
                  </a:lnTo>
                  <a:lnTo>
                    <a:pt x="1525" y="2559"/>
                  </a:lnTo>
                  <a:lnTo>
                    <a:pt x="1603" y="2507"/>
                  </a:lnTo>
                  <a:lnTo>
                    <a:pt x="1680" y="2455"/>
                  </a:lnTo>
                  <a:lnTo>
                    <a:pt x="1732" y="2378"/>
                  </a:lnTo>
                  <a:lnTo>
                    <a:pt x="1784" y="2300"/>
                  </a:lnTo>
                  <a:lnTo>
                    <a:pt x="1810" y="2197"/>
                  </a:lnTo>
                  <a:lnTo>
                    <a:pt x="1835" y="2094"/>
                  </a:lnTo>
                  <a:close/>
                  <a:moveTo>
                    <a:pt x="1345" y="0"/>
                  </a:moveTo>
                  <a:lnTo>
                    <a:pt x="1164" y="26"/>
                  </a:lnTo>
                  <a:lnTo>
                    <a:pt x="1009" y="78"/>
                  </a:lnTo>
                  <a:lnTo>
                    <a:pt x="854" y="155"/>
                  </a:lnTo>
                  <a:lnTo>
                    <a:pt x="750" y="259"/>
                  </a:lnTo>
                  <a:lnTo>
                    <a:pt x="647" y="388"/>
                  </a:lnTo>
                  <a:lnTo>
                    <a:pt x="569" y="517"/>
                  </a:lnTo>
                  <a:lnTo>
                    <a:pt x="518" y="672"/>
                  </a:lnTo>
                  <a:lnTo>
                    <a:pt x="492" y="853"/>
                  </a:lnTo>
                  <a:lnTo>
                    <a:pt x="492" y="1112"/>
                  </a:lnTo>
                  <a:lnTo>
                    <a:pt x="518" y="1318"/>
                  </a:lnTo>
                  <a:lnTo>
                    <a:pt x="595" y="1499"/>
                  </a:lnTo>
                  <a:lnTo>
                    <a:pt x="698" y="1654"/>
                  </a:lnTo>
                  <a:lnTo>
                    <a:pt x="828" y="1783"/>
                  </a:lnTo>
                  <a:lnTo>
                    <a:pt x="466" y="1783"/>
                  </a:lnTo>
                  <a:lnTo>
                    <a:pt x="363" y="1835"/>
                  </a:lnTo>
                  <a:lnTo>
                    <a:pt x="259" y="1887"/>
                  </a:lnTo>
                  <a:lnTo>
                    <a:pt x="182" y="1939"/>
                  </a:lnTo>
                  <a:lnTo>
                    <a:pt x="104" y="2042"/>
                  </a:lnTo>
                  <a:lnTo>
                    <a:pt x="52" y="2119"/>
                  </a:lnTo>
                  <a:lnTo>
                    <a:pt x="27" y="2223"/>
                  </a:lnTo>
                  <a:lnTo>
                    <a:pt x="1" y="2352"/>
                  </a:lnTo>
                  <a:lnTo>
                    <a:pt x="1" y="3282"/>
                  </a:lnTo>
                  <a:lnTo>
                    <a:pt x="27" y="3386"/>
                  </a:lnTo>
                  <a:lnTo>
                    <a:pt x="78" y="3463"/>
                  </a:lnTo>
                  <a:lnTo>
                    <a:pt x="156" y="3515"/>
                  </a:lnTo>
                  <a:lnTo>
                    <a:pt x="259" y="3541"/>
                  </a:lnTo>
                  <a:lnTo>
                    <a:pt x="2430" y="3541"/>
                  </a:lnTo>
                  <a:lnTo>
                    <a:pt x="2507" y="3515"/>
                  </a:lnTo>
                  <a:lnTo>
                    <a:pt x="2585" y="3463"/>
                  </a:lnTo>
                  <a:lnTo>
                    <a:pt x="2637" y="3386"/>
                  </a:lnTo>
                  <a:lnTo>
                    <a:pt x="2662" y="3282"/>
                  </a:lnTo>
                  <a:lnTo>
                    <a:pt x="2662" y="2352"/>
                  </a:lnTo>
                  <a:lnTo>
                    <a:pt x="2637" y="2223"/>
                  </a:lnTo>
                  <a:lnTo>
                    <a:pt x="2611" y="2119"/>
                  </a:lnTo>
                  <a:lnTo>
                    <a:pt x="2559" y="2042"/>
                  </a:lnTo>
                  <a:lnTo>
                    <a:pt x="2507" y="1939"/>
                  </a:lnTo>
                  <a:lnTo>
                    <a:pt x="2404" y="1887"/>
                  </a:lnTo>
                  <a:lnTo>
                    <a:pt x="2326" y="1835"/>
                  </a:lnTo>
                  <a:lnTo>
                    <a:pt x="2223" y="1783"/>
                  </a:lnTo>
                  <a:lnTo>
                    <a:pt x="1835" y="1783"/>
                  </a:lnTo>
                  <a:lnTo>
                    <a:pt x="1965" y="1654"/>
                  </a:lnTo>
                  <a:lnTo>
                    <a:pt x="2068" y="1499"/>
                  </a:lnTo>
                  <a:lnTo>
                    <a:pt x="2146" y="1318"/>
                  </a:lnTo>
                  <a:lnTo>
                    <a:pt x="2171" y="1112"/>
                  </a:lnTo>
                  <a:lnTo>
                    <a:pt x="2171" y="853"/>
                  </a:lnTo>
                  <a:lnTo>
                    <a:pt x="2146" y="672"/>
                  </a:lnTo>
                  <a:lnTo>
                    <a:pt x="2094" y="517"/>
                  </a:lnTo>
                  <a:lnTo>
                    <a:pt x="2016" y="388"/>
                  </a:lnTo>
                  <a:lnTo>
                    <a:pt x="1913" y="259"/>
                  </a:lnTo>
                  <a:lnTo>
                    <a:pt x="1810" y="155"/>
                  </a:lnTo>
                  <a:lnTo>
                    <a:pt x="1655" y="78"/>
                  </a:lnTo>
                  <a:lnTo>
                    <a:pt x="1500" y="26"/>
                  </a:lnTo>
                  <a:lnTo>
                    <a:pt x="1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559;p43"/>
            <p:cNvSpPr/>
            <p:nvPr/>
          </p:nvSpPr>
          <p:spPr>
            <a:xfrm>
              <a:off x="2649725" y="2176250"/>
              <a:ext cx="107275" cy="7775"/>
            </a:xfrm>
            <a:custGeom>
              <a:avLst/>
              <a:gdLst/>
              <a:ahLst/>
              <a:cxnLst/>
              <a:rect l="l" t="t" r="r" b="b"/>
              <a:pathLst>
                <a:path w="4291" h="311" extrusionOk="0">
                  <a:moveTo>
                    <a:pt x="78" y="1"/>
                  </a:moveTo>
                  <a:lnTo>
                    <a:pt x="26" y="52"/>
                  </a:lnTo>
                  <a:lnTo>
                    <a:pt x="1" y="104"/>
                  </a:lnTo>
                  <a:lnTo>
                    <a:pt x="1" y="156"/>
                  </a:lnTo>
                  <a:lnTo>
                    <a:pt x="1" y="207"/>
                  </a:lnTo>
                  <a:lnTo>
                    <a:pt x="26" y="259"/>
                  </a:lnTo>
                  <a:lnTo>
                    <a:pt x="78" y="311"/>
                  </a:lnTo>
                  <a:lnTo>
                    <a:pt x="4187" y="311"/>
                  </a:lnTo>
                  <a:lnTo>
                    <a:pt x="4238" y="259"/>
                  </a:lnTo>
                  <a:lnTo>
                    <a:pt x="4264" y="207"/>
                  </a:lnTo>
                  <a:lnTo>
                    <a:pt x="4290" y="156"/>
                  </a:lnTo>
                  <a:lnTo>
                    <a:pt x="4264" y="104"/>
                  </a:lnTo>
                  <a:lnTo>
                    <a:pt x="4238" y="52"/>
                  </a:lnTo>
                  <a:lnTo>
                    <a:pt x="4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560;p43"/>
            <p:cNvSpPr/>
            <p:nvPr/>
          </p:nvSpPr>
          <p:spPr>
            <a:xfrm>
              <a:off x="2649725" y="2198225"/>
              <a:ext cx="107275" cy="7775"/>
            </a:xfrm>
            <a:custGeom>
              <a:avLst/>
              <a:gdLst/>
              <a:ahLst/>
              <a:cxnLst/>
              <a:rect l="l" t="t" r="r" b="b"/>
              <a:pathLst>
                <a:path w="4291" h="311" extrusionOk="0">
                  <a:moveTo>
                    <a:pt x="156" y="0"/>
                  </a:moveTo>
                  <a:lnTo>
                    <a:pt x="78" y="26"/>
                  </a:lnTo>
                  <a:lnTo>
                    <a:pt x="26" y="52"/>
                  </a:lnTo>
                  <a:lnTo>
                    <a:pt x="1" y="104"/>
                  </a:lnTo>
                  <a:lnTo>
                    <a:pt x="1" y="155"/>
                  </a:lnTo>
                  <a:lnTo>
                    <a:pt x="1" y="233"/>
                  </a:lnTo>
                  <a:lnTo>
                    <a:pt x="26" y="285"/>
                  </a:lnTo>
                  <a:lnTo>
                    <a:pt x="78" y="310"/>
                  </a:lnTo>
                  <a:lnTo>
                    <a:pt x="4187" y="310"/>
                  </a:lnTo>
                  <a:lnTo>
                    <a:pt x="4238" y="285"/>
                  </a:lnTo>
                  <a:lnTo>
                    <a:pt x="4264" y="233"/>
                  </a:lnTo>
                  <a:lnTo>
                    <a:pt x="4290" y="155"/>
                  </a:lnTo>
                  <a:lnTo>
                    <a:pt x="4264" y="104"/>
                  </a:lnTo>
                  <a:lnTo>
                    <a:pt x="4238" y="52"/>
                  </a:lnTo>
                  <a:lnTo>
                    <a:pt x="4187" y="26"/>
                  </a:lnTo>
                  <a:lnTo>
                    <a:pt x="4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561;p43"/>
            <p:cNvSpPr/>
            <p:nvPr/>
          </p:nvSpPr>
          <p:spPr>
            <a:xfrm>
              <a:off x="2649725" y="2220175"/>
              <a:ext cx="107275" cy="8425"/>
            </a:xfrm>
            <a:custGeom>
              <a:avLst/>
              <a:gdLst/>
              <a:ahLst/>
              <a:cxnLst/>
              <a:rect l="l" t="t" r="r" b="b"/>
              <a:pathLst>
                <a:path w="4291" h="337" extrusionOk="0">
                  <a:moveTo>
                    <a:pt x="156" y="1"/>
                  </a:moveTo>
                  <a:lnTo>
                    <a:pt x="78" y="27"/>
                  </a:lnTo>
                  <a:lnTo>
                    <a:pt x="26" y="53"/>
                  </a:lnTo>
                  <a:lnTo>
                    <a:pt x="1" y="104"/>
                  </a:lnTo>
                  <a:lnTo>
                    <a:pt x="1" y="156"/>
                  </a:lnTo>
                  <a:lnTo>
                    <a:pt x="1" y="233"/>
                  </a:lnTo>
                  <a:lnTo>
                    <a:pt x="26" y="285"/>
                  </a:lnTo>
                  <a:lnTo>
                    <a:pt x="78" y="311"/>
                  </a:lnTo>
                  <a:lnTo>
                    <a:pt x="156" y="337"/>
                  </a:lnTo>
                  <a:lnTo>
                    <a:pt x="4135" y="337"/>
                  </a:lnTo>
                  <a:lnTo>
                    <a:pt x="4187" y="311"/>
                  </a:lnTo>
                  <a:lnTo>
                    <a:pt x="4238" y="285"/>
                  </a:lnTo>
                  <a:lnTo>
                    <a:pt x="4264" y="233"/>
                  </a:lnTo>
                  <a:lnTo>
                    <a:pt x="4290" y="156"/>
                  </a:lnTo>
                  <a:lnTo>
                    <a:pt x="4264" y="104"/>
                  </a:lnTo>
                  <a:lnTo>
                    <a:pt x="4238" y="53"/>
                  </a:lnTo>
                  <a:lnTo>
                    <a:pt x="4187" y="27"/>
                  </a:lnTo>
                  <a:lnTo>
                    <a:pt x="4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562;p43"/>
            <p:cNvSpPr/>
            <p:nvPr/>
          </p:nvSpPr>
          <p:spPr>
            <a:xfrm>
              <a:off x="2649725" y="2128450"/>
              <a:ext cx="107275" cy="30375"/>
            </a:xfrm>
            <a:custGeom>
              <a:avLst/>
              <a:gdLst/>
              <a:ahLst/>
              <a:cxnLst/>
              <a:rect l="l" t="t" r="r" b="b"/>
              <a:pathLst>
                <a:path w="4291" h="1215" extrusionOk="0">
                  <a:moveTo>
                    <a:pt x="233" y="0"/>
                  </a:moveTo>
                  <a:lnTo>
                    <a:pt x="156" y="26"/>
                  </a:lnTo>
                  <a:lnTo>
                    <a:pt x="78" y="78"/>
                  </a:lnTo>
                  <a:lnTo>
                    <a:pt x="1" y="155"/>
                  </a:lnTo>
                  <a:lnTo>
                    <a:pt x="1" y="259"/>
                  </a:lnTo>
                  <a:lnTo>
                    <a:pt x="1" y="957"/>
                  </a:lnTo>
                  <a:lnTo>
                    <a:pt x="1" y="1060"/>
                  </a:lnTo>
                  <a:lnTo>
                    <a:pt x="78" y="1137"/>
                  </a:lnTo>
                  <a:lnTo>
                    <a:pt x="156" y="1189"/>
                  </a:lnTo>
                  <a:lnTo>
                    <a:pt x="233" y="1215"/>
                  </a:lnTo>
                  <a:lnTo>
                    <a:pt x="776" y="1215"/>
                  </a:lnTo>
                  <a:lnTo>
                    <a:pt x="827" y="1163"/>
                  </a:lnTo>
                  <a:lnTo>
                    <a:pt x="853" y="1112"/>
                  </a:lnTo>
                  <a:lnTo>
                    <a:pt x="879" y="1060"/>
                  </a:lnTo>
                  <a:lnTo>
                    <a:pt x="853" y="1008"/>
                  </a:lnTo>
                  <a:lnTo>
                    <a:pt x="827" y="957"/>
                  </a:lnTo>
                  <a:lnTo>
                    <a:pt x="776" y="905"/>
                  </a:lnTo>
                  <a:lnTo>
                    <a:pt x="311" y="905"/>
                  </a:lnTo>
                  <a:lnTo>
                    <a:pt x="311" y="336"/>
                  </a:lnTo>
                  <a:lnTo>
                    <a:pt x="3954" y="336"/>
                  </a:lnTo>
                  <a:lnTo>
                    <a:pt x="3954" y="905"/>
                  </a:lnTo>
                  <a:lnTo>
                    <a:pt x="1344" y="905"/>
                  </a:lnTo>
                  <a:lnTo>
                    <a:pt x="1293" y="957"/>
                  </a:lnTo>
                  <a:lnTo>
                    <a:pt x="1267" y="1008"/>
                  </a:lnTo>
                  <a:lnTo>
                    <a:pt x="1241" y="1060"/>
                  </a:lnTo>
                  <a:lnTo>
                    <a:pt x="1267" y="1112"/>
                  </a:lnTo>
                  <a:lnTo>
                    <a:pt x="1293" y="1163"/>
                  </a:lnTo>
                  <a:lnTo>
                    <a:pt x="1344" y="1215"/>
                  </a:lnTo>
                  <a:lnTo>
                    <a:pt x="4032" y="1215"/>
                  </a:lnTo>
                  <a:lnTo>
                    <a:pt x="4135" y="1189"/>
                  </a:lnTo>
                  <a:lnTo>
                    <a:pt x="4213" y="1137"/>
                  </a:lnTo>
                  <a:lnTo>
                    <a:pt x="4264" y="1060"/>
                  </a:lnTo>
                  <a:lnTo>
                    <a:pt x="4290" y="957"/>
                  </a:lnTo>
                  <a:lnTo>
                    <a:pt x="4290" y="259"/>
                  </a:lnTo>
                  <a:lnTo>
                    <a:pt x="4264" y="155"/>
                  </a:lnTo>
                  <a:lnTo>
                    <a:pt x="4213" y="78"/>
                  </a:lnTo>
                  <a:lnTo>
                    <a:pt x="4135" y="26"/>
                  </a:lnTo>
                  <a:lnTo>
                    <a:pt x="4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p:nvPr/>
        </p:nvGrpSpPr>
        <p:grpSpPr>
          <a:xfrm>
            <a:off x="5488828" y="857129"/>
            <a:ext cx="824885" cy="824884"/>
            <a:chOff x="5580109" y="1852963"/>
            <a:chExt cx="1152128" cy="1152128"/>
          </a:xfrm>
        </p:grpSpPr>
        <p:sp>
          <p:nvSpPr>
            <p:cNvPr id="4"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5"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6" name="Group 26"/>
          <p:cNvGrpSpPr/>
          <p:nvPr/>
        </p:nvGrpSpPr>
        <p:grpSpPr>
          <a:xfrm>
            <a:off x="5488828" y="1975769"/>
            <a:ext cx="824885" cy="824884"/>
            <a:chOff x="5580109" y="1852963"/>
            <a:chExt cx="1152128" cy="1152128"/>
          </a:xfrm>
          <a:solidFill>
            <a:schemeClr val="bg1">
              <a:lumMod val="75000"/>
            </a:schemeClr>
          </a:solidFill>
        </p:grpSpPr>
        <p:sp>
          <p:nvSpPr>
            <p:cNvPr id="7"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8"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9" name="Group 29"/>
          <p:cNvGrpSpPr/>
          <p:nvPr/>
        </p:nvGrpSpPr>
        <p:grpSpPr>
          <a:xfrm>
            <a:off x="5488828" y="3094409"/>
            <a:ext cx="824885" cy="824884"/>
            <a:chOff x="5580109" y="1852963"/>
            <a:chExt cx="1152128" cy="1152128"/>
          </a:xfrm>
        </p:grpSpPr>
        <p:sp>
          <p:nvSpPr>
            <p:cNvPr id="10"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1"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2" name="Group 32"/>
          <p:cNvGrpSpPr/>
          <p:nvPr/>
        </p:nvGrpSpPr>
        <p:grpSpPr>
          <a:xfrm>
            <a:off x="5488828" y="4213049"/>
            <a:ext cx="824885" cy="824884"/>
            <a:chOff x="5580109" y="1852963"/>
            <a:chExt cx="1152128" cy="1152128"/>
          </a:xfrm>
          <a:solidFill>
            <a:schemeClr val="bg1">
              <a:lumMod val="75000"/>
            </a:schemeClr>
          </a:solidFill>
        </p:grpSpPr>
        <p:sp>
          <p:nvSpPr>
            <p:cNvPr id="13"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4"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5" name="Group 35"/>
          <p:cNvGrpSpPr/>
          <p:nvPr/>
        </p:nvGrpSpPr>
        <p:grpSpPr>
          <a:xfrm>
            <a:off x="5488828" y="5331690"/>
            <a:ext cx="824885" cy="824884"/>
            <a:chOff x="5580109" y="1852963"/>
            <a:chExt cx="1152128" cy="1152128"/>
          </a:xfrm>
        </p:grpSpPr>
        <p:sp>
          <p:nvSpPr>
            <p:cNvPr id="16"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7"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18" name="그룹 24"/>
          <p:cNvGrpSpPr/>
          <p:nvPr/>
        </p:nvGrpSpPr>
        <p:grpSpPr>
          <a:xfrm>
            <a:off x="6313713" y="879826"/>
            <a:ext cx="4980609" cy="603857"/>
            <a:chOff x="6313713" y="879826"/>
            <a:chExt cx="4980609" cy="603857"/>
          </a:xfrm>
        </p:grpSpPr>
        <p:sp>
          <p:nvSpPr>
            <p:cNvPr id="19" name="TextBox 18"/>
            <p:cNvSpPr txBox="1"/>
            <p:nvPr/>
          </p:nvSpPr>
          <p:spPr>
            <a:xfrm>
              <a:off x="6313713" y="1206684"/>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https://biramangolcollege.edu.in/</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0" name="TextBox 19"/>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1" name="그룹 25"/>
          <p:cNvGrpSpPr/>
          <p:nvPr/>
        </p:nvGrpSpPr>
        <p:grpSpPr>
          <a:xfrm>
            <a:off x="6427373" y="2072351"/>
            <a:ext cx="4980609" cy="637400"/>
            <a:chOff x="6427373" y="956831"/>
            <a:chExt cx="4980609" cy="637400"/>
          </a:xfrm>
        </p:grpSpPr>
        <p:sp>
          <p:nvSpPr>
            <p:cNvPr id="22" name="TextBox 21"/>
            <p:cNvSpPr txBox="1"/>
            <p:nvPr/>
          </p:nvSpPr>
          <p:spPr>
            <a:xfrm>
              <a:off x="6427373" y="131723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File Upload</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3" name="TextBox 22"/>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4" name="그룹 28"/>
          <p:cNvGrpSpPr/>
          <p:nvPr/>
        </p:nvGrpSpPr>
        <p:grpSpPr>
          <a:xfrm>
            <a:off x="6427373" y="3176147"/>
            <a:ext cx="4980609" cy="672373"/>
            <a:chOff x="6427373" y="945107"/>
            <a:chExt cx="4980609" cy="672373"/>
          </a:xfrm>
        </p:grpSpPr>
        <p:sp>
          <p:nvSpPr>
            <p:cNvPr id="25" name="TextBox 24"/>
            <p:cNvSpPr txBox="1"/>
            <p:nvPr/>
          </p:nvSpPr>
          <p:spPr>
            <a:xfrm>
              <a:off x="6427373" y="1340481"/>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 Medium (https://bugcrowd.com/vulnerability-rating-taxonomy)</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6" name="TextBox 25"/>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7" name="그룹 31"/>
          <p:cNvGrpSpPr/>
          <p:nvPr/>
        </p:nvGrpSpPr>
        <p:grpSpPr>
          <a:xfrm>
            <a:off x="6427373" y="4121269"/>
            <a:ext cx="5944459" cy="1182886"/>
            <a:chOff x="6427373" y="774709"/>
            <a:chExt cx="5944459" cy="1182886"/>
          </a:xfrm>
        </p:grpSpPr>
        <p:sp>
          <p:nvSpPr>
            <p:cNvPr id="28" name="TextBox 27"/>
            <p:cNvSpPr txBox="1"/>
            <p:nvPr/>
          </p:nvSpPr>
          <p:spPr>
            <a:xfrm>
              <a:off x="6427373" y="1126598"/>
              <a:ext cx="5944459" cy="830997"/>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Being easy to execute and potentially exploited for various malicious activities, a file upload vulnerability is a common target of hackers. Using this file upload vulnerability attacker can perform the Phishing attacks, Remote code execution etc.</a:t>
              </a:r>
              <a:endParaRPr lang="en-US" sz="1200" b="1" dirty="0">
                <a:latin typeface="Quicksand" panose="020B0604020202020204" charset="0"/>
              </a:endParaRPr>
            </a:p>
          </p:txBody>
        </p:sp>
        <p:sp>
          <p:nvSpPr>
            <p:cNvPr id="29" name="TextBox 28"/>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0" name="그룹 34"/>
          <p:cNvGrpSpPr/>
          <p:nvPr/>
        </p:nvGrpSpPr>
        <p:grpSpPr>
          <a:xfrm>
            <a:off x="6427373" y="5236790"/>
            <a:ext cx="4980609" cy="821002"/>
            <a:chOff x="6427373" y="774709"/>
            <a:chExt cx="4980609" cy="821002"/>
          </a:xfrm>
        </p:grpSpPr>
        <p:sp>
          <p:nvSpPr>
            <p:cNvPr id="31" name="TextBox 30"/>
            <p:cNvSpPr txBox="1"/>
            <p:nvPr/>
          </p:nvSpPr>
          <p:spPr>
            <a:xfrm>
              <a:off x="6427373" y="131871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32" name="TextBox 31"/>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4" name="Rectangle 33"/>
          <p:cNvSpPr/>
          <p:nvPr/>
        </p:nvSpPr>
        <p:spPr>
          <a:xfrm>
            <a:off x="6427373" y="5425354"/>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5" name="Rectangle 34"/>
          <p:cNvSpPr/>
          <p:nvPr/>
        </p:nvSpPr>
        <p:spPr>
          <a:xfrm>
            <a:off x="6427373" y="4174338"/>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6" name="Rectangle 35"/>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sp>
        <p:nvSpPr>
          <p:cNvPr id="37" name="Rectangle 36"/>
          <p:cNvSpPr/>
          <p:nvPr/>
        </p:nvSpPr>
        <p:spPr>
          <a:xfrm>
            <a:off x="6327048" y="1407523"/>
            <a:ext cx="2534220"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latin typeface="Quicksand" panose="020B0604020202020204" charset="0"/>
              </a:rPr>
              <a:t>103.154.184.133</a:t>
            </a:r>
            <a:r>
              <a:rPr lang="en-US" altLang="ko-KR" sz="1200" b="1" dirty="0"/>
              <a:t> </a:t>
            </a:r>
            <a:endParaRPr lang="en-US" sz="1200" b="1" dirty="0">
              <a:latin typeface="Quicksand" panose="020B0604020202020204" charset="0"/>
            </a:endParaRPr>
          </a:p>
        </p:txBody>
      </p:sp>
      <p:pic>
        <p:nvPicPr>
          <p:cNvPr id="39" name="Picture 3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7052" y="705715"/>
            <a:ext cx="4178860" cy="22052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9537" y="3119706"/>
            <a:ext cx="468630" cy="1938020"/>
          </a:xfrm>
          <a:prstGeom prst="rect">
            <a:avLst/>
          </a:prstGeom>
          <a:noFill/>
        </p:spPr>
        <p:txBody>
          <a:bodyPr wrap="none" rtlCol="0">
            <a:spAutoFit/>
          </a:bodyPr>
          <a:lstStyle/>
          <a:p>
            <a:pPr indent="0">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7" name="Text Box 6"/>
          <p:cNvSpPr txBox="1"/>
          <p:nvPr/>
        </p:nvSpPr>
        <p:spPr>
          <a:xfrm>
            <a:off x="455930" y="35560"/>
            <a:ext cx="11654790" cy="6245225"/>
          </a:xfrm>
          <a:prstGeom prst="rect">
            <a:avLst/>
          </a:prstGeom>
        </p:spPr>
        <p:txBody>
          <a:bodyPr>
            <a:noAutofit/>
          </a:bodyPr>
          <a:lstStyle/>
          <a:p>
            <a:pPr marL="278130" indent="-6350" algn="ctr" defTabSz="266700">
              <a:lnSpc>
                <a:spcPct val="107000"/>
              </a:lnSpc>
              <a:spcAft>
                <a:spcPct val="0"/>
              </a:spcAft>
            </a:pPr>
            <a:endParaRPr sz="1600" dirty="0">
              <a:solidFill>
                <a:srgbClr val="000000"/>
              </a:solidFill>
              <a:latin typeface="Times New Roman" panose="02020603050405020304"/>
              <a:ea typeface="Times New Roman" panose="02020603050405020304"/>
            </a:endParaRPr>
          </a:p>
        </p:txBody>
      </p:sp>
      <p:sp>
        <p:nvSpPr>
          <p:cNvPr id="10" name="TextBox 9"/>
          <p:cNvSpPr txBox="1"/>
          <p:nvPr/>
        </p:nvSpPr>
        <p:spPr>
          <a:xfrm>
            <a:off x="81280" y="392549"/>
            <a:ext cx="2976112" cy="369332"/>
          </a:xfrm>
          <a:prstGeom prst="rect">
            <a:avLst/>
          </a:prstGeom>
          <a:noFill/>
        </p:spPr>
        <p:txBody>
          <a:bodyPr wrap="square" rtlCol="0">
            <a:spAutoFit/>
          </a:bodyPr>
          <a:lstStyle/>
          <a:p>
            <a:r>
              <a:rPr lang="en-US" dirty="0"/>
              <a:t>	</a:t>
            </a:r>
            <a:endParaRPr lang="en-US" sz="2800" dirty="0">
              <a:solidFill>
                <a:schemeClr val="tx2"/>
              </a:solidFill>
            </a:endParaRPr>
          </a:p>
        </p:txBody>
      </p:sp>
      <p:sp>
        <p:nvSpPr>
          <p:cNvPr id="13" name="TextBox 12"/>
          <p:cNvSpPr txBox="1"/>
          <p:nvPr/>
        </p:nvSpPr>
        <p:spPr>
          <a:xfrm>
            <a:off x="772067" y="761881"/>
            <a:ext cx="2285325" cy="645160"/>
          </a:xfrm>
          <a:prstGeom prst="rect">
            <a:avLst/>
          </a:prstGeom>
          <a:noFill/>
        </p:spPr>
        <p:txBody>
          <a:bodyPr wrap="square" rtlCol="0">
            <a:spAutoFit/>
          </a:bodyPr>
          <a:lstStyle/>
          <a:p>
            <a:r>
              <a:rPr lang="en-US" sz="3600" b="1" dirty="0">
                <a:solidFill>
                  <a:schemeClr val="accent1">
                    <a:lumMod val="75000"/>
                  </a:schemeClr>
                </a:solidFill>
                <a:effectLst>
                  <a:outerShdw blurRad="38100" dist="38100" dir="2700000" algn="tl">
                    <a:srgbClr val="000000">
                      <a:alpha val="43137"/>
                    </a:srgbClr>
                  </a:outerShdw>
                </a:effectLst>
                <a:latin typeface="Roboto" panose="02000000000000000000" pitchFamily="2" charset="0"/>
                <a:cs typeface="Roboto" panose="02000000000000000000" pitchFamily="2" charset="0"/>
              </a:rPr>
              <a:t>Overview</a:t>
            </a:r>
            <a:endParaRPr lang="en-US" sz="3600" b="1" dirty="0">
              <a:solidFill>
                <a:schemeClr val="accent1">
                  <a:lumMod val="75000"/>
                </a:schemeClr>
              </a:solidFill>
              <a:effectLst>
                <a:outerShdw blurRad="38100" dist="38100" dir="2700000" algn="tl">
                  <a:srgbClr val="000000">
                    <a:alpha val="43137"/>
                  </a:srgbClr>
                </a:outerShdw>
              </a:effectLst>
              <a:latin typeface="Roboto" panose="02000000000000000000" pitchFamily="2" charset="0"/>
              <a:cs typeface="Roboto" panose="02000000000000000000" pitchFamily="2" charset="0"/>
            </a:endParaRPr>
          </a:p>
        </p:txBody>
      </p:sp>
      <p:sp>
        <p:nvSpPr>
          <p:cNvPr id="27" name="TextBox 26"/>
          <p:cNvSpPr txBox="1"/>
          <p:nvPr/>
        </p:nvSpPr>
        <p:spPr>
          <a:xfrm>
            <a:off x="1378476" y="2476945"/>
            <a:ext cx="3357832" cy="368300"/>
          </a:xfrm>
          <a:prstGeom prst="rect">
            <a:avLst/>
          </a:prstGeom>
          <a:noFill/>
        </p:spPr>
        <p:txBody>
          <a:bodyPr wrap="square">
            <a:spAutoFit/>
          </a:bodyPr>
          <a:lstStyle/>
          <a:p>
            <a:pPr marL="0" lvl="0" indent="0"/>
            <a:r>
              <a:rPr lang="en-IN" b="1" dirty="0">
                <a:latin typeface="Roboto" panose="02000000000000000000" pitchFamily="2" charset="0"/>
                <a:cs typeface="Roboto" panose="02000000000000000000" pitchFamily="2" charset="0"/>
              </a:rPr>
              <a:t>Vulnerability Assessment (VA)</a:t>
            </a:r>
            <a:endParaRPr lang="en-IN" b="1" dirty="0">
              <a:latin typeface="Roboto" panose="02000000000000000000" pitchFamily="2" charset="0"/>
              <a:cs typeface="Roboto" panose="02000000000000000000" pitchFamily="2" charset="0"/>
            </a:endParaRPr>
          </a:p>
        </p:txBody>
      </p:sp>
      <p:sp>
        <p:nvSpPr>
          <p:cNvPr id="28" name="TextBox 27"/>
          <p:cNvSpPr txBox="1"/>
          <p:nvPr/>
        </p:nvSpPr>
        <p:spPr>
          <a:xfrm>
            <a:off x="1569336" y="3158172"/>
            <a:ext cx="2492375" cy="1876425"/>
          </a:xfrm>
          <a:prstGeom prst="rect">
            <a:avLst/>
          </a:prstGeom>
          <a:noFill/>
        </p:spPr>
        <p:txBody>
          <a:bodyPr wrap="none" rtlCol="0">
            <a:spAutoFit/>
          </a:bodyPr>
          <a:lstStyle/>
          <a:p>
            <a:r>
              <a:rPr lang="en-US" sz="1400" dirty="0">
                <a:latin typeface="Roboto" panose="02000000000000000000" pitchFamily="2" charset="0"/>
                <a:cs typeface="Roboto" panose="02000000000000000000" pitchFamily="2" charset="0"/>
              </a:rPr>
              <a:t>A systematically scan and detect</a:t>
            </a:r>
            <a:endParaRPr lang="en-US" sz="1400" dirty="0">
              <a:latin typeface="Roboto" panose="02000000000000000000" pitchFamily="2" charset="0"/>
              <a:cs typeface="Roboto" panose="02000000000000000000" pitchFamily="2" charset="0"/>
            </a:endParaRPr>
          </a:p>
          <a:p>
            <a:r>
              <a:rPr lang="en-US" sz="1400" dirty="0">
                <a:latin typeface="Roboto" panose="02000000000000000000" pitchFamily="2" charset="0"/>
                <a:cs typeface="Roboto" panose="02000000000000000000" pitchFamily="2" charset="0"/>
              </a:rPr>
              <a:t>security weaknesses using tools</a:t>
            </a:r>
            <a:endParaRPr lang="en-US" sz="1400" dirty="0">
              <a:latin typeface="Roboto" panose="02000000000000000000" pitchFamily="2" charset="0"/>
              <a:cs typeface="Roboto" panose="02000000000000000000" pitchFamily="2" charset="0"/>
            </a:endParaRPr>
          </a:p>
          <a:p>
            <a:r>
              <a:rPr lang="en-US" sz="1400" dirty="0">
                <a:latin typeface="Roboto" panose="02000000000000000000" pitchFamily="2" charset="0"/>
                <a:cs typeface="Roboto" panose="02000000000000000000" pitchFamily="2" charset="0"/>
              </a:rPr>
              <a:t>and manual methods. </a:t>
            </a:r>
            <a:endParaRPr lang="en-US" sz="1400" dirty="0">
              <a:latin typeface="Roboto" panose="02000000000000000000" pitchFamily="2" charset="0"/>
              <a:cs typeface="Roboto" panose="02000000000000000000" pitchFamily="2" charset="0"/>
            </a:endParaRPr>
          </a:p>
          <a:p>
            <a:endParaRPr lang="en-US" sz="1400" dirty="0">
              <a:latin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400" dirty="0" err="1">
                <a:latin typeface="Roboto" panose="02000000000000000000" pitchFamily="2" charset="0"/>
                <a:cs typeface="Roboto" panose="02000000000000000000" pitchFamily="2" charset="0"/>
              </a:rPr>
              <a:t>Goal:Detect</a:t>
            </a:r>
            <a:r>
              <a:rPr lang="en-US" sz="1400" dirty="0">
                <a:latin typeface="Roboto" panose="02000000000000000000" pitchFamily="2" charset="0"/>
                <a:cs typeface="Roboto" panose="02000000000000000000" pitchFamily="2" charset="0"/>
              </a:rPr>
              <a:t> Weaknesses</a:t>
            </a:r>
            <a:endParaRPr lang="en-US" sz="1400" dirty="0">
              <a:latin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400" dirty="0" err="1">
                <a:latin typeface="Roboto" panose="02000000000000000000" pitchFamily="2" charset="0"/>
                <a:cs typeface="Roboto" panose="02000000000000000000" pitchFamily="2" charset="0"/>
              </a:rPr>
              <a:t>Example:Outdated</a:t>
            </a:r>
            <a:r>
              <a:rPr lang="en-US" sz="1400" dirty="0">
                <a:latin typeface="Roboto" panose="02000000000000000000" pitchFamily="2" charset="0"/>
                <a:cs typeface="Roboto" panose="02000000000000000000" pitchFamily="2" charset="0"/>
              </a:rPr>
              <a:t> software</a:t>
            </a:r>
            <a:endParaRPr lang="en-US" sz="1400" dirty="0">
              <a:latin typeface="Roboto" panose="02000000000000000000" pitchFamily="2" charset="0"/>
              <a:cs typeface="Roboto" panose="02000000000000000000" pitchFamily="2" charset="0"/>
            </a:endParaRPr>
          </a:p>
          <a:p>
            <a:r>
              <a:rPr lang="en-US" sz="1400" dirty="0">
                <a:latin typeface="Roboto" panose="02000000000000000000" pitchFamily="2" charset="0"/>
                <a:cs typeface="Roboto" panose="02000000000000000000" pitchFamily="2" charset="0"/>
              </a:rPr>
              <a:t>      missing patches</a:t>
            </a:r>
            <a:endParaRPr lang="en-US" sz="1400" dirty="0">
              <a:latin typeface="Roboto" panose="02000000000000000000" pitchFamily="2" charset="0"/>
              <a:cs typeface="Roboto" panose="02000000000000000000" pitchFamily="2" charset="0"/>
            </a:endParaRPr>
          </a:p>
          <a:p>
            <a:endParaRPr lang="en-US" dirty="0">
              <a:latin typeface="Roboto" panose="02000000000000000000" pitchFamily="2" charset="0"/>
              <a:cs typeface="Roboto" panose="02000000000000000000" pitchFamily="2" charset="0"/>
            </a:endParaRPr>
          </a:p>
        </p:txBody>
      </p:sp>
      <p:sp>
        <p:nvSpPr>
          <p:cNvPr id="30" name="TextBox 29"/>
          <p:cNvSpPr txBox="1"/>
          <p:nvPr/>
        </p:nvSpPr>
        <p:spPr>
          <a:xfrm>
            <a:off x="7142480" y="2375980"/>
            <a:ext cx="3017520" cy="368300"/>
          </a:xfrm>
          <a:prstGeom prst="rect">
            <a:avLst/>
          </a:prstGeom>
          <a:noFill/>
        </p:spPr>
        <p:txBody>
          <a:bodyPr wrap="square">
            <a:spAutoFit/>
          </a:bodyPr>
          <a:lstStyle/>
          <a:p>
            <a:pPr lvl="0"/>
            <a:r>
              <a:rPr lang="en-IN" b="1" dirty="0">
                <a:latin typeface="Roboto" panose="02000000000000000000" pitchFamily="2" charset="0"/>
                <a:cs typeface="Roboto" panose="02000000000000000000" pitchFamily="2" charset="0"/>
              </a:rPr>
              <a:t>Penetration Testing (PT)</a:t>
            </a:r>
            <a:endParaRPr lang="en-IN" b="1" dirty="0">
              <a:latin typeface="Roboto" panose="02000000000000000000" pitchFamily="2" charset="0"/>
              <a:cs typeface="Roboto" panose="02000000000000000000" pitchFamily="2" charset="0"/>
            </a:endParaRPr>
          </a:p>
        </p:txBody>
      </p:sp>
      <p:sp>
        <p:nvSpPr>
          <p:cNvPr id="32" name="TextBox 31"/>
          <p:cNvSpPr txBox="1"/>
          <p:nvPr/>
        </p:nvSpPr>
        <p:spPr>
          <a:xfrm>
            <a:off x="7019546" y="2846277"/>
            <a:ext cx="3017521" cy="2461260"/>
          </a:xfrm>
          <a:prstGeom prst="rect">
            <a:avLst/>
          </a:prstGeom>
          <a:noFill/>
        </p:spPr>
        <p:txBody>
          <a:bodyPr wrap="square">
            <a:spAutoFit/>
          </a:bodyPr>
          <a:lstStyle/>
          <a:p>
            <a:pPr marL="152400" indent="0"/>
            <a:r>
              <a:rPr lang="en-US" sz="1400" dirty="0">
                <a:latin typeface="Roboto" panose="02000000000000000000" pitchFamily="2" charset="0"/>
                <a:cs typeface="Roboto" panose="02000000000000000000" pitchFamily="2" charset="0"/>
              </a:rPr>
              <a:t>A simulated </a:t>
            </a:r>
            <a:r>
              <a:rPr lang="en-US" sz="1400" b="1" dirty="0">
                <a:latin typeface="Roboto" panose="02000000000000000000" pitchFamily="2" charset="0"/>
                <a:cs typeface="Roboto" panose="02000000000000000000" pitchFamily="2" charset="0"/>
              </a:rPr>
              <a:t>cyber attack</a:t>
            </a:r>
            <a:r>
              <a:rPr lang="en-US" sz="1400" dirty="0">
                <a:latin typeface="Roboto" panose="02000000000000000000" pitchFamily="2" charset="0"/>
                <a:cs typeface="Roboto" panose="02000000000000000000" pitchFamily="2" charset="0"/>
              </a:rPr>
              <a:t> to </a:t>
            </a:r>
            <a:r>
              <a:rPr lang="en-US" sz="1400" b="1" dirty="0">
                <a:latin typeface="Roboto" panose="02000000000000000000" pitchFamily="2" charset="0"/>
                <a:cs typeface="Roboto" panose="02000000000000000000" pitchFamily="2" charset="0"/>
              </a:rPr>
              <a:t>exploit the vulnerabilities</a:t>
            </a:r>
            <a:r>
              <a:rPr lang="en-US" sz="1400" dirty="0">
                <a:latin typeface="Roboto" panose="02000000000000000000" pitchFamily="2" charset="0"/>
                <a:cs typeface="Roboto" panose="02000000000000000000" pitchFamily="2" charset="0"/>
              </a:rPr>
              <a:t> identified during the assessment phase. It is often </a:t>
            </a:r>
            <a:r>
              <a:rPr lang="en-US" sz="1400" b="1" dirty="0">
                <a:latin typeface="Roboto" panose="02000000000000000000" pitchFamily="2" charset="0"/>
                <a:cs typeface="Roboto" panose="02000000000000000000" pitchFamily="2" charset="0"/>
              </a:rPr>
              <a:t>manual</a:t>
            </a:r>
            <a:r>
              <a:rPr lang="en-US" sz="1400" dirty="0">
                <a:latin typeface="Roboto" panose="02000000000000000000" pitchFamily="2" charset="0"/>
                <a:cs typeface="Roboto" panose="02000000000000000000" pitchFamily="2" charset="0"/>
              </a:rPr>
              <a:t> or </a:t>
            </a:r>
            <a:r>
              <a:rPr lang="en-US" sz="1400" b="1" dirty="0">
                <a:latin typeface="Roboto" panose="02000000000000000000" pitchFamily="2" charset="0"/>
                <a:cs typeface="Roboto" panose="02000000000000000000" pitchFamily="2" charset="0"/>
              </a:rPr>
              <a:t>semi-automated</a:t>
            </a:r>
            <a:r>
              <a:rPr lang="en-US" sz="1400" dirty="0">
                <a:latin typeface="Roboto" panose="02000000000000000000" pitchFamily="2" charset="0"/>
                <a:cs typeface="Roboto" panose="02000000000000000000" pitchFamily="2" charset="0"/>
              </a:rPr>
              <a:t>, and mimics the tactics of real attackers.</a:t>
            </a:r>
            <a:endParaRPr lang="en-US" sz="1400" dirty="0">
              <a:latin typeface="Roboto" panose="02000000000000000000" pitchFamily="2" charset="0"/>
              <a:cs typeface="Roboto" panose="02000000000000000000" pitchFamily="2" charset="0"/>
            </a:endParaRPr>
          </a:p>
          <a:p>
            <a:pPr marL="152400" indent="0"/>
            <a:endParaRPr lang="en-US" sz="1400" dirty="0">
              <a:latin typeface="Roboto" panose="02000000000000000000" pitchFamily="2" charset="0"/>
              <a:cs typeface="Roboto" panose="02000000000000000000" pitchFamily="2" charset="0"/>
            </a:endParaRPr>
          </a:p>
          <a:p>
            <a:pPr marL="438150" indent="-285750">
              <a:buFont typeface="Arial" panose="020B0604020202020204" pitchFamily="34" charset="0"/>
              <a:buChar char="•"/>
            </a:pPr>
            <a:r>
              <a:rPr lang="en-US" sz="1400" dirty="0" err="1">
                <a:latin typeface="Roboto" panose="02000000000000000000" pitchFamily="2" charset="0"/>
                <a:cs typeface="Roboto" panose="02000000000000000000" pitchFamily="2" charset="0"/>
              </a:rPr>
              <a:t>Goal:Confirm</a:t>
            </a:r>
            <a:r>
              <a:rPr lang="en-US" sz="1400" dirty="0">
                <a:latin typeface="Roboto" panose="02000000000000000000" pitchFamily="2" charset="0"/>
                <a:cs typeface="Roboto" panose="02000000000000000000" pitchFamily="2" charset="0"/>
              </a:rPr>
              <a:t> exploitability and impact </a:t>
            </a:r>
            <a:endParaRPr lang="en-US" sz="1400" dirty="0">
              <a:latin typeface="Roboto" panose="02000000000000000000" pitchFamily="2" charset="0"/>
              <a:cs typeface="Roboto" panose="02000000000000000000" pitchFamily="2" charset="0"/>
            </a:endParaRPr>
          </a:p>
          <a:p>
            <a:pPr marL="438150" indent="-285750">
              <a:buFont typeface="Arial" panose="020B0604020202020204" pitchFamily="34" charset="0"/>
              <a:buChar char="•"/>
            </a:pPr>
            <a:r>
              <a:rPr lang="en-US" sz="1400" dirty="0" err="1">
                <a:latin typeface="Roboto" panose="02000000000000000000" pitchFamily="2" charset="0"/>
                <a:cs typeface="Roboto" panose="02000000000000000000" pitchFamily="2" charset="0"/>
              </a:rPr>
              <a:t>Example:Exploing</a:t>
            </a:r>
            <a:r>
              <a:rPr lang="en-US" sz="1400" dirty="0">
                <a:latin typeface="Roboto" panose="02000000000000000000" pitchFamily="2" charset="0"/>
                <a:cs typeface="Roboto" panose="02000000000000000000" pitchFamily="2" charset="0"/>
              </a:rPr>
              <a:t> week passwords or SQL injection flaws</a:t>
            </a:r>
            <a:endParaRPr lang="en-US" sz="1400" dirty="0">
              <a:latin typeface="Roboto" panose="02000000000000000000" pitchFamily="2" charset="0"/>
              <a:cs typeface="Roboto" panose="02000000000000000000" pitchFamily="2" charset="0"/>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graphicFrame>
        <p:nvGraphicFramePr>
          <p:cNvPr id="6" name="Diagram 5"/>
          <p:cNvGraphicFramePr/>
          <p:nvPr/>
        </p:nvGraphicFramePr>
        <p:xfrm>
          <a:off x="5249744" y="538499"/>
          <a:ext cx="2473472" cy="4001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585604514" name="Picture 3"/>
          <p:cNvPicPr/>
          <p:nvPr/>
        </p:nvPicPr>
        <p:blipFill>
          <a:blip r:embed="rId6"/>
          <a:stretch>
            <a:fillRect/>
          </a:stretch>
        </p:blipFill>
        <p:spPr>
          <a:xfrm>
            <a:off x="1158240" y="1389380"/>
            <a:ext cx="10196830" cy="472376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p:nvPr/>
        </p:nvPicPr>
        <p:blipFill>
          <a:blip r:embed="rId1">
            <a:extLst>
              <a:ext uri="{28A0092B-C50C-407E-A947-70E740481C1C}">
                <a14:useLocalDpi xmlns:a14="http://schemas.microsoft.com/office/drawing/2010/main" val="0"/>
              </a:ext>
            </a:extLst>
          </a:blip>
          <a:stretch>
            <a:fillRect/>
          </a:stretch>
        </p:blipFill>
        <p:spPr>
          <a:xfrm>
            <a:off x="2350517" y="1257299"/>
            <a:ext cx="7760637" cy="525020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3815751" y="485745"/>
          <a:ext cx="4528149" cy="400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graphicFrame>
        <p:nvGraphicFramePr>
          <p:cNvPr id="6" name="Diagram 5"/>
          <p:cNvGraphicFramePr/>
          <p:nvPr/>
        </p:nvGraphicFramePr>
        <p:xfrm>
          <a:off x="2346940" y="692325"/>
          <a:ext cx="8189126" cy="5034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44428684" name="Picture 3"/>
          <p:cNvPicPr/>
          <p:nvPr/>
        </p:nvPicPr>
        <p:blipFill>
          <a:blip r:embed="rId6"/>
          <a:stretch>
            <a:fillRect/>
          </a:stretch>
        </p:blipFill>
        <p:spPr>
          <a:xfrm>
            <a:off x="892175" y="1363980"/>
            <a:ext cx="9981565" cy="461454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1858433" y="303223"/>
          <a:ext cx="8654562" cy="5144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Diagram 7"/>
          <p:cNvGraphicFramePr/>
          <p:nvPr/>
        </p:nvGraphicFramePr>
        <p:xfrm>
          <a:off x="1858433" y="925343"/>
          <a:ext cx="8654562" cy="4550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09796185" name="Picture 3"/>
          <p:cNvPicPr/>
          <p:nvPr/>
        </p:nvPicPr>
        <p:blipFill>
          <a:blip r:embed="rId11"/>
          <a:stretch>
            <a:fillRect/>
          </a:stretch>
        </p:blipFill>
        <p:spPr>
          <a:xfrm>
            <a:off x="678180" y="1607185"/>
            <a:ext cx="10768965" cy="494157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p:nvPr/>
        </p:nvPicPr>
        <p:blipFill rotWithShape="1">
          <a:blip r:embed="rId1">
            <a:extLst>
              <a:ext uri="{28A0092B-C50C-407E-A947-70E740481C1C}">
                <a14:useLocalDpi xmlns:a14="http://schemas.microsoft.com/office/drawing/2010/main" val="0"/>
              </a:ext>
            </a:extLst>
          </a:blip>
          <a:srcRect l="998" t="514" r="-112" b="3494"/>
          <a:stretch>
            <a:fillRect/>
          </a:stretch>
        </p:blipFill>
        <p:spPr bwMode="auto">
          <a:xfrm>
            <a:off x="1973578" y="1454485"/>
            <a:ext cx="8653780" cy="458817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653517" y="804445"/>
          <a:ext cx="7293903" cy="408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p:nvPr/>
        </p:nvPicPr>
        <p:blipFill>
          <a:blip r:embed="rId1">
            <a:extLst>
              <a:ext uri="{28A0092B-C50C-407E-A947-70E740481C1C}">
                <a14:useLocalDpi xmlns:a14="http://schemas.microsoft.com/office/drawing/2010/main" val="0"/>
              </a:ext>
            </a:extLst>
          </a:blip>
          <a:stretch>
            <a:fillRect/>
          </a:stretch>
        </p:blipFill>
        <p:spPr>
          <a:xfrm>
            <a:off x="2132753" y="934720"/>
            <a:ext cx="8484447" cy="473625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txBox="1">
            <a:spLocks noGrp="1"/>
          </p:cNvSpPr>
          <p:nvPr>
            <p:ph type="title" idx="8"/>
          </p:nvPr>
        </p:nvSpPr>
        <p:spPr>
          <a:xfrm>
            <a:off x="960000" y="804336"/>
            <a:ext cx="10272000" cy="731600"/>
          </a:xfrm>
          <a:prstGeom prst="rect">
            <a:avLst/>
          </a:prstGeom>
        </p:spPr>
        <p:txBody>
          <a:bodyPr spcFirstLastPara="1" wrap="square" lIns="121900" tIns="121900" rIns="121900" bIns="121900" anchor="t" anchorCtr="0">
            <a:noAutofit/>
          </a:bodyPr>
          <a:lstStyle/>
          <a:p>
            <a:r>
              <a:rPr lang="en-GB" dirty="0"/>
              <a:t>File Upload Prevention</a:t>
            </a:r>
            <a:endParaRPr dirty="0"/>
          </a:p>
        </p:txBody>
      </p:sp>
      <p:sp>
        <p:nvSpPr>
          <p:cNvPr id="389" name="Google Shape;389;p40"/>
          <p:cNvSpPr txBox="1">
            <a:spLocks noGrp="1"/>
          </p:cNvSpPr>
          <p:nvPr>
            <p:ph type="subTitle" idx="1"/>
          </p:nvPr>
        </p:nvSpPr>
        <p:spPr>
          <a:xfrm>
            <a:off x="3158445" y="2266937"/>
            <a:ext cx="2637600" cy="731600"/>
          </a:xfrm>
          <a:prstGeom prst="rect">
            <a:avLst/>
          </a:prstGeom>
        </p:spPr>
        <p:txBody>
          <a:bodyPr spcFirstLastPara="1" wrap="square" lIns="121900" tIns="121900" rIns="121900" bIns="121900" anchor="t" anchorCtr="0">
            <a:noAutofit/>
          </a:bodyPr>
          <a:lstStyle/>
          <a:p>
            <a:pPr marL="0" indent="0"/>
            <a:r>
              <a:rPr lang="en-US" sz="1800" b="1" dirty="0">
                <a:latin typeface="Quicksand" panose="020B0604020202020204" charset="0"/>
              </a:rPr>
              <a:t>Only allow specific file types</a:t>
            </a:r>
            <a:endParaRPr sz="1800" dirty="0">
              <a:latin typeface="Quicksand" panose="020B0604020202020204" charset="0"/>
            </a:endParaRPr>
          </a:p>
        </p:txBody>
      </p:sp>
      <p:sp>
        <p:nvSpPr>
          <p:cNvPr id="391" name="Google Shape;391;p40"/>
          <p:cNvSpPr txBox="1">
            <a:spLocks noGrp="1"/>
          </p:cNvSpPr>
          <p:nvPr>
            <p:ph type="subTitle" idx="3"/>
          </p:nvPr>
        </p:nvSpPr>
        <p:spPr>
          <a:xfrm>
            <a:off x="6765402" y="2390571"/>
            <a:ext cx="3242198" cy="515189"/>
          </a:xfrm>
          <a:prstGeom prst="rect">
            <a:avLst/>
          </a:prstGeom>
        </p:spPr>
        <p:txBody>
          <a:bodyPr spcFirstLastPara="1" wrap="square" lIns="121900" tIns="121900" rIns="121900" bIns="121900" anchor="t" anchorCtr="0">
            <a:noAutofit/>
          </a:bodyPr>
          <a:lstStyle/>
          <a:p>
            <a:pPr marL="990600" lvl="2" indent="0"/>
            <a:r>
              <a:rPr lang="en-US" sz="1800" b="1" dirty="0">
                <a:latin typeface="Quicksand" panose="020B0604020202020204" charset="0"/>
              </a:rPr>
              <a:t>Verify file types</a:t>
            </a:r>
            <a:r>
              <a:rPr lang="en-US" sz="1400" b="1" dirty="0">
                <a:latin typeface="Quicksand" panose="020B0604020202020204" charset="0"/>
              </a:rPr>
              <a:t>.</a:t>
            </a:r>
            <a:endParaRPr lang="en-US" sz="1400" b="1" dirty="0">
              <a:latin typeface="Quicksand" panose="020B0604020202020204" charset="0"/>
            </a:endParaRPr>
          </a:p>
        </p:txBody>
      </p:sp>
      <p:sp>
        <p:nvSpPr>
          <p:cNvPr id="393" name="Google Shape;393;p40"/>
          <p:cNvSpPr txBox="1">
            <a:spLocks noGrp="1"/>
          </p:cNvSpPr>
          <p:nvPr>
            <p:ph type="subTitle" idx="5"/>
          </p:nvPr>
        </p:nvSpPr>
        <p:spPr>
          <a:xfrm>
            <a:off x="3992880" y="4046194"/>
            <a:ext cx="3973331" cy="731600"/>
          </a:xfrm>
          <a:prstGeom prst="rect">
            <a:avLst/>
          </a:prstGeom>
        </p:spPr>
        <p:txBody>
          <a:bodyPr spcFirstLastPara="1" wrap="square" lIns="121900" tIns="121900" rIns="121900" bIns="121900" anchor="t" anchorCtr="0">
            <a:noAutofit/>
          </a:bodyPr>
          <a:lstStyle/>
          <a:p>
            <a:pPr marL="990600" lvl="2" indent="0"/>
            <a:r>
              <a:rPr lang="en-US" sz="1800" b="1" dirty="0">
                <a:latin typeface="Quicksand" panose="020B0604020202020204" charset="0"/>
              </a:rPr>
              <a:t>File size restrictions.</a:t>
            </a:r>
            <a:endParaRPr lang="en-US" sz="1800" b="1" dirty="0">
              <a:latin typeface="Quicksand" panose="020B0604020202020204" charset="0"/>
            </a:endParaRPr>
          </a:p>
        </p:txBody>
      </p:sp>
      <p:sp>
        <p:nvSpPr>
          <p:cNvPr id="396" name="Google Shape;396;p40"/>
          <p:cNvSpPr/>
          <p:nvPr/>
        </p:nvSpPr>
        <p:spPr>
          <a:xfrm>
            <a:off x="1925521" y="2070444"/>
            <a:ext cx="1012000" cy="10120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97" name="Google Shape;397;p40"/>
          <p:cNvSpPr/>
          <p:nvPr/>
        </p:nvSpPr>
        <p:spPr>
          <a:xfrm>
            <a:off x="6395955" y="2070444"/>
            <a:ext cx="1012000" cy="10120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399" name="Google Shape;399;p40"/>
          <p:cNvSpPr/>
          <p:nvPr/>
        </p:nvSpPr>
        <p:spPr>
          <a:xfrm>
            <a:off x="4099761" y="3765038"/>
            <a:ext cx="1012000" cy="1012000"/>
          </a:xfrm>
          <a:prstGeom prst="roundRect">
            <a:avLst>
              <a:gd name="adj" fmla="val 50000"/>
            </a:avLst>
          </a:prstGeom>
          <a:solidFill>
            <a:schemeClr val="accent1">
              <a:lumMod val="60000"/>
              <a:lumOff val="40000"/>
            </a:schemeClr>
          </a:solidFill>
          <a:ln>
            <a:noFill/>
          </a:ln>
        </p:spPr>
        <p:txBody>
          <a:bodyPr spcFirstLastPara="1" wrap="square" lIns="121900" tIns="121900" rIns="121900" bIns="121900" anchor="ctr" anchorCtr="0">
            <a:noAutofit/>
          </a:bodyPr>
          <a:lstStyle/>
          <a:p>
            <a:endParaRPr sz="2400"/>
          </a:p>
        </p:txBody>
      </p:sp>
      <p:grpSp>
        <p:nvGrpSpPr>
          <p:cNvPr id="400" name="Google Shape;400;p40"/>
          <p:cNvGrpSpPr/>
          <p:nvPr/>
        </p:nvGrpSpPr>
        <p:grpSpPr>
          <a:xfrm>
            <a:off x="2272356" y="2383611"/>
            <a:ext cx="318331" cy="385668"/>
            <a:chOff x="2552825" y="1333850"/>
            <a:chExt cx="222900" cy="270050"/>
          </a:xfrm>
        </p:grpSpPr>
        <p:sp>
          <p:nvSpPr>
            <p:cNvPr id="401" name="Google Shape;401;p40"/>
            <p:cNvSpPr/>
            <p:nvPr/>
          </p:nvSpPr>
          <p:spPr>
            <a:xfrm>
              <a:off x="2621950" y="1416525"/>
              <a:ext cx="35550" cy="36200"/>
            </a:xfrm>
            <a:custGeom>
              <a:avLst/>
              <a:gdLst/>
              <a:ahLst/>
              <a:cxnLst/>
              <a:rect l="l" t="t" r="r" b="b"/>
              <a:pathLst>
                <a:path w="1422" h="1448" extrusionOk="0">
                  <a:moveTo>
                    <a:pt x="646" y="311"/>
                  </a:moveTo>
                  <a:lnTo>
                    <a:pt x="1112" y="776"/>
                  </a:lnTo>
                  <a:lnTo>
                    <a:pt x="1060" y="905"/>
                  </a:lnTo>
                  <a:lnTo>
                    <a:pt x="982" y="1034"/>
                  </a:lnTo>
                  <a:lnTo>
                    <a:pt x="827" y="1112"/>
                  </a:lnTo>
                  <a:lnTo>
                    <a:pt x="698" y="1112"/>
                  </a:lnTo>
                  <a:lnTo>
                    <a:pt x="543" y="1086"/>
                  </a:lnTo>
                  <a:lnTo>
                    <a:pt x="414" y="1008"/>
                  </a:lnTo>
                  <a:lnTo>
                    <a:pt x="336" y="879"/>
                  </a:lnTo>
                  <a:lnTo>
                    <a:pt x="310" y="750"/>
                  </a:lnTo>
                  <a:lnTo>
                    <a:pt x="336" y="595"/>
                  </a:lnTo>
                  <a:lnTo>
                    <a:pt x="388" y="466"/>
                  </a:lnTo>
                  <a:lnTo>
                    <a:pt x="517" y="362"/>
                  </a:lnTo>
                  <a:lnTo>
                    <a:pt x="646" y="311"/>
                  </a:lnTo>
                  <a:close/>
                  <a:moveTo>
                    <a:pt x="646" y="1"/>
                  </a:moveTo>
                  <a:lnTo>
                    <a:pt x="517" y="26"/>
                  </a:lnTo>
                  <a:lnTo>
                    <a:pt x="388" y="78"/>
                  </a:lnTo>
                  <a:lnTo>
                    <a:pt x="259" y="156"/>
                  </a:lnTo>
                  <a:lnTo>
                    <a:pt x="155" y="233"/>
                  </a:lnTo>
                  <a:lnTo>
                    <a:pt x="78" y="362"/>
                  </a:lnTo>
                  <a:lnTo>
                    <a:pt x="26" y="466"/>
                  </a:lnTo>
                  <a:lnTo>
                    <a:pt x="0" y="621"/>
                  </a:lnTo>
                  <a:lnTo>
                    <a:pt x="0" y="750"/>
                  </a:lnTo>
                  <a:lnTo>
                    <a:pt x="0" y="879"/>
                  </a:lnTo>
                  <a:lnTo>
                    <a:pt x="52" y="1008"/>
                  </a:lnTo>
                  <a:lnTo>
                    <a:pt x="130" y="1138"/>
                  </a:lnTo>
                  <a:lnTo>
                    <a:pt x="207" y="1215"/>
                  </a:lnTo>
                  <a:lnTo>
                    <a:pt x="310" y="1319"/>
                  </a:lnTo>
                  <a:lnTo>
                    <a:pt x="414" y="1370"/>
                  </a:lnTo>
                  <a:lnTo>
                    <a:pt x="543" y="1422"/>
                  </a:lnTo>
                  <a:lnTo>
                    <a:pt x="672" y="1448"/>
                  </a:lnTo>
                  <a:lnTo>
                    <a:pt x="724" y="1448"/>
                  </a:lnTo>
                  <a:lnTo>
                    <a:pt x="853" y="1422"/>
                  </a:lnTo>
                  <a:lnTo>
                    <a:pt x="982" y="1396"/>
                  </a:lnTo>
                  <a:lnTo>
                    <a:pt x="1086" y="1319"/>
                  </a:lnTo>
                  <a:lnTo>
                    <a:pt x="1215" y="1241"/>
                  </a:lnTo>
                  <a:lnTo>
                    <a:pt x="1292" y="1163"/>
                  </a:lnTo>
                  <a:lnTo>
                    <a:pt x="1370" y="1034"/>
                  </a:lnTo>
                  <a:lnTo>
                    <a:pt x="1422" y="905"/>
                  </a:lnTo>
                  <a:lnTo>
                    <a:pt x="1422" y="776"/>
                  </a:lnTo>
                  <a:lnTo>
                    <a:pt x="1422" y="673"/>
                  </a:lnTo>
                  <a:lnTo>
                    <a:pt x="1370" y="569"/>
                  </a:lnTo>
                  <a:lnTo>
                    <a:pt x="853" y="78"/>
                  </a:lnTo>
                  <a:lnTo>
                    <a:pt x="750"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40"/>
            <p:cNvSpPr/>
            <p:nvPr/>
          </p:nvSpPr>
          <p:spPr>
            <a:xfrm>
              <a:off x="2671050" y="1416525"/>
              <a:ext cx="35550" cy="36200"/>
            </a:xfrm>
            <a:custGeom>
              <a:avLst/>
              <a:gdLst/>
              <a:ahLst/>
              <a:cxnLst/>
              <a:rect l="l" t="t" r="r" b="b"/>
              <a:pathLst>
                <a:path w="1422" h="1448" extrusionOk="0">
                  <a:moveTo>
                    <a:pt x="776" y="311"/>
                  </a:moveTo>
                  <a:lnTo>
                    <a:pt x="905" y="362"/>
                  </a:lnTo>
                  <a:lnTo>
                    <a:pt x="1034" y="466"/>
                  </a:lnTo>
                  <a:lnTo>
                    <a:pt x="1086" y="595"/>
                  </a:lnTo>
                  <a:lnTo>
                    <a:pt x="1111" y="750"/>
                  </a:lnTo>
                  <a:lnTo>
                    <a:pt x="1086" y="879"/>
                  </a:lnTo>
                  <a:lnTo>
                    <a:pt x="1008" y="1008"/>
                  </a:lnTo>
                  <a:lnTo>
                    <a:pt x="879" y="1086"/>
                  </a:lnTo>
                  <a:lnTo>
                    <a:pt x="724" y="1112"/>
                  </a:lnTo>
                  <a:lnTo>
                    <a:pt x="595" y="1112"/>
                  </a:lnTo>
                  <a:lnTo>
                    <a:pt x="440" y="1034"/>
                  </a:lnTo>
                  <a:lnTo>
                    <a:pt x="362" y="905"/>
                  </a:lnTo>
                  <a:lnTo>
                    <a:pt x="310" y="776"/>
                  </a:lnTo>
                  <a:lnTo>
                    <a:pt x="776" y="311"/>
                  </a:lnTo>
                  <a:close/>
                  <a:moveTo>
                    <a:pt x="672" y="1"/>
                  </a:moveTo>
                  <a:lnTo>
                    <a:pt x="569" y="78"/>
                  </a:lnTo>
                  <a:lnTo>
                    <a:pt x="52" y="569"/>
                  </a:lnTo>
                  <a:lnTo>
                    <a:pt x="0" y="673"/>
                  </a:lnTo>
                  <a:lnTo>
                    <a:pt x="0" y="776"/>
                  </a:lnTo>
                  <a:lnTo>
                    <a:pt x="0" y="905"/>
                  </a:lnTo>
                  <a:lnTo>
                    <a:pt x="52" y="1034"/>
                  </a:lnTo>
                  <a:lnTo>
                    <a:pt x="129" y="1163"/>
                  </a:lnTo>
                  <a:lnTo>
                    <a:pt x="207" y="1241"/>
                  </a:lnTo>
                  <a:lnTo>
                    <a:pt x="336" y="1319"/>
                  </a:lnTo>
                  <a:lnTo>
                    <a:pt x="440" y="1396"/>
                  </a:lnTo>
                  <a:lnTo>
                    <a:pt x="569" y="1422"/>
                  </a:lnTo>
                  <a:lnTo>
                    <a:pt x="698" y="1448"/>
                  </a:lnTo>
                  <a:lnTo>
                    <a:pt x="750" y="1448"/>
                  </a:lnTo>
                  <a:lnTo>
                    <a:pt x="879" y="1422"/>
                  </a:lnTo>
                  <a:lnTo>
                    <a:pt x="1008" y="1370"/>
                  </a:lnTo>
                  <a:lnTo>
                    <a:pt x="1111" y="1319"/>
                  </a:lnTo>
                  <a:lnTo>
                    <a:pt x="1215" y="1215"/>
                  </a:lnTo>
                  <a:lnTo>
                    <a:pt x="1292" y="1138"/>
                  </a:lnTo>
                  <a:lnTo>
                    <a:pt x="1370" y="1008"/>
                  </a:lnTo>
                  <a:lnTo>
                    <a:pt x="1422" y="879"/>
                  </a:lnTo>
                  <a:lnTo>
                    <a:pt x="1422" y="750"/>
                  </a:lnTo>
                  <a:lnTo>
                    <a:pt x="1422" y="621"/>
                  </a:lnTo>
                  <a:lnTo>
                    <a:pt x="1396" y="466"/>
                  </a:lnTo>
                  <a:lnTo>
                    <a:pt x="1344" y="362"/>
                  </a:lnTo>
                  <a:lnTo>
                    <a:pt x="1266" y="233"/>
                  </a:lnTo>
                  <a:lnTo>
                    <a:pt x="1163" y="156"/>
                  </a:lnTo>
                  <a:lnTo>
                    <a:pt x="1034" y="78"/>
                  </a:lnTo>
                  <a:lnTo>
                    <a:pt x="905" y="26"/>
                  </a:lnTo>
                  <a:lnTo>
                    <a:pt x="77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40"/>
            <p:cNvSpPr/>
            <p:nvPr/>
          </p:nvSpPr>
          <p:spPr>
            <a:xfrm>
              <a:off x="2651025" y="1451425"/>
              <a:ext cx="26500" cy="24575"/>
            </a:xfrm>
            <a:custGeom>
              <a:avLst/>
              <a:gdLst/>
              <a:ahLst/>
              <a:cxnLst/>
              <a:rect l="l" t="t" r="r" b="b"/>
              <a:pathLst>
                <a:path w="1060" h="983" extrusionOk="0">
                  <a:moveTo>
                    <a:pt x="517" y="362"/>
                  </a:moveTo>
                  <a:lnTo>
                    <a:pt x="698" y="672"/>
                  </a:lnTo>
                  <a:lnTo>
                    <a:pt x="362" y="672"/>
                  </a:lnTo>
                  <a:lnTo>
                    <a:pt x="517" y="362"/>
                  </a:lnTo>
                  <a:close/>
                  <a:moveTo>
                    <a:pt x="465" y="0"/>
                  </a:moveTo>
                  <a:lnTo>
                    <a:pt x="388" y="26"/>
                  </a:lnTo>
                  <a:lnTo>
                    <a:pt x="336" y="78"/>
                  </a:lnTo>
                  <a:lnTo>
                    <a:pt x="310" y="129"/>
                  </a:lnTo>
                  <a:lnTo>
                    <a:pt x="26" y="594"/>
                  </a:lnTo>
                  <a:lnTo>
                    <a:pt x="0" y="672"/>
                  </a:lnTo>
                  <a:lnTo>
                    <a:pt x="0" y="724"/>
                  </a:lnTo>
                  <a:lnTo>
                    <a:pt x="0" y="801"/>
                  </a:lnTo>
                  <a:lnTo>
                    <a:pt x="26" y="853"/>
                  </a:lnTo>
                  <a:lnTo>
                    <a:pt x="78" y="904"/>
                  </a:lnTo>
                  <a:lnTo>
                    <a:pt x="129" y="956"/>
                  </a:lnTo>
                  <a:lnTo>
                    <a:pt x="181" y="982"/>
                  </a:lnTo>
                  <a:lnTo>
                    <a:pt x="879" y="982"/>
                  </a:lnTo>
                  <a:lnTo>
                    <a:pt x="930" y="956"/>
                  </a:lnTo>
                  <a:lnTo>
                    <a:pt x="982" y="904"/>
                  </a:lnTo>
                  <a:lnTo>
                    <a:pt x="1034" y="853"/>
                  </a:lnTo>
                  <a:lnTo>
                    <a:pt x="1060" y="801"/>
                  </a:lnTo>
                  <a:lnTo>
                    <a:pt x="1060" y="724"/>
                  </a:lnTo>
                  <a:lnTo>
                    <a:pt x="1060" y="672"/>
                  </a:lnTo>
                  <a:lnTo>
                    <a:pt x="1034" y="594"/>
                  </a:lnTo>
                  <a:lnTo>
                    <a:pt x="750" y="129"/>
                  </a:lnTo>
                  <a:lnTo>
                    <a:pt x="724" y="78"/>
                  </a:lnTo>
                  <a:lnTo>
                    <a:pt x="672" y="26"/>
                  </a:lnTo>
                  <a:lnTo>
                    <a:pt x="59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40"/>
            <p:cNvSpPr/>
            <p:nvPr/>
          </p:nvSpPr>
          <p:spPr>
            <a:xfrm>
              <a:off x="2602575" y="1358375"/>
              <a:ext cx="123400" cy="157025"/>
            </a:xfrm>
            <a:custGeom>
              <a:avLst/>
              <a:gdLst/>
              <a:ahLst/>
              <a:cxnLst/>
              <a:rect l="l" t="t" r="r" b="b"/>
              <a:pathLst>
                <a:path w="4936" h="6281" extrusionOk="0">
                  <a:moveTo>
                    <a:pt x="2274" y="1"/>
                  </a:moveTo>
                  <a:lnTo>
                    <a:pt x="2067" y="27"/>
                  </a:lnTo>
                  <a:lnTo>
                    <a:pt x="1887" y="78"/>
                  </a:lnTo>
                  <a:lnTo>
                    <a:pt x="1706" y="130"/>
                  </a:lnTo>
                  <a:lnTo>
                    <a:pt x="1525" y="182"/>
                  </a:lnTo>
                  <a:lnTo>
                    <a:pt x="1344" y="259"/>
                  </a:lnTo>
                  <a:lnTo>
                    <a:pt x="1163" y="363"/>
                  </a:lnTo>
                  <a:lnTo>
                    <a:pt x="1008" y="466"/>
                  </a:lnTo>
                  <a:lnTo>
                    <a:pt x="956" y="518"/>
                  </a:lnTo>
                  <a:lnTo>
                    <a:pt x="930" y="569"/>
                  </a:lnTo>
                  <a:lnTo>
                    <a:pt x="930" y="647"/>
                  </a:lnTo>
                  <a:lnTo>
                    <a:pt x="956" y="699"/>
                  </a:lnTo>
                  <a:lnTo>
                    <a:pt x="1008" y="750"/>
                  </a:lnTo>
                  <a:lnTo>
                    <a:pt x="1137" y="750"/>
                  </a:lnTo>
                  <a:lnTo>
                    <a:pt x="1189" y="725"/>
                  </a:lnTo>
                  <a:lnTo>
                    <a:pt x="1473" y="544"/>
                  </a:lnTo>
                  <a:lnTo>
                    <a:pt x="1783" y="414"/>
                  </a:lnTo>
                  <a:lnTo>
                    <a:pt x="2119" y="337"/>
                  </a:lnTo>
                  <a:lnTo>
                    <a:pt x="2455" y="311"/>
                  </a:lnTo>
                  <a:lnTo>
                    <a:pt x="2688" y="311"/>
                  </a:lnTo>
                  <a:lnTo>
                    <a:pt x="2894" y="363"/>
                  </a:lnTo>
                  <a:lnTo>
                    <a:pt x="3101" y="414"/>
                  </a:lnTo>
                  <a:lnTo>
                    <a:pt x="3308" y="492"/>
                  </a:lnTo>
                  <a:lnTo>
                    <a:pt x="3489" y="569"/>
                  </a:lnTo>
                  <a:lnTo>
                    <a:pt x="3670" y="673"/>
                  </a:lnTo>
                  <a:lnTo>
                    <a:pt x="3850" y="802"/>
                  </a:lnTo>
                  <a:lnTo>
                    <a:pt x="4005" y="957"/>
                  </a:lnTo>
                  <a:lnTo>
                    <a:pt x="4135" y="1112"/>
                  </a:lnTo>
                  <a:lnTo>
                    <a:pt x="4264" y="1267"/>
                  </a:lnTo>
                  <a:lnTo>
                    <a:pt x="4367" y="1448"/>
                  </a:lnTo>
                  <a:lnTo>
                    <a:pt x="4471" y="1629"/>
                  </a:lnTo>
                  <a:lnTo>
                    <a:pt x="4522" y="1836"/>
                  </a:lnTo>
                  <a:lnTo>
                    <a:pt x="4574" y="2042"/>
                  </a:lnTo>
                  <a:lnTo>
                    <a:pt x="4626" y="2249"/>
                  </a:lnTo>
                  <a:lnTo>
                    <a:pt x="4626" y="2482"/>
                  </a:lnTo>
                  <a:lnTo>
                    <a:pt x="4626" y="4032"/>
                  </a:lnTo>
                  <a:lnTo>
                    <a:pt x="4626" y="4136"/>
                  </a:lnTo>
                  <a:lnTo>
                    <a:pt x="4574" y="4239"/>
                  </a:lnTo>
                  <a:lnTo>
                    <a:pt x="4496" y="4316"/>
                  </a:lnTo>
                  <a:lnTo>
                    <a:pt x="4419" y="4368"/>
                  </a:lnTo>
                  <a:lnTo>
                    <a:pt x="3876" y="4601"/>
                  </a:lnTo>
                  <a:lnTo>
                    <a:pt x="3799" y="4652"/>
                  </a:lnTo>
                  <a:lnTo>
                    <a:pt x="3721" y="4730"/>
                  </a:lnTo>
                  <a:lnTo>
                    <a:pt x="3670" y="4833"/>
                  </a:lnTo>
                  <a:lnTo>
                    <a:pt x="3670" y="4937"/>
                  </a:lnTo>
                  <a:lnTo>
                    <a:pt x="3670" y="5815"/>
                  </a:lnTo>
                  <a:lnTo>
                    <a:pt x="3644" y="5867"/>
                  </a:lnTo>
                  <a:lnTo>
                    <a:pt x="3618" y="5919"/>
                  </a:lnTo>
                  <a:lnTo>
                    <a:pt x="3566" y="5944"/>
                  </a:lnTo>
                  <a:lnTo>
                    <a:pt x="3515" y="5970"/>
                  </a:lnTo>
                  <a:lnTo>
                    <a:pt x="3049" y="5970"/>
                  </a:lnTo>
                  <a:lnTo>
                    <a:pt x="3049" y="5505"/>
                  </a:lnTo>
                  <a:lnTo>
                    <a:pt x="3024" y="5428"/>
                  </a:lnTo>
                  <a:lnTo>
                    <a:pt x="2998" y="5376"/>
                  </a:lnTo>
                  <a:lnTo>
                    <a:pt x="2946" y="5350"/>
                  </a:lnTo>
                  <a:lnTo>
                    <a:pt x="2817" y="5350"/>
                  </a:lnTo>
                  <a:lnTo>
                    <a:pt x="2765" y="5376"/>
                  </a:lnTo>
                  <a:lnTo>
                    <a:pt x="2739" y="5428"/>
                  </a:lnTo>
                  <a:lnTo>
                    <a:pt x="2713" y="5505"/>
                  </a:lnTo>
                  <a:lnTo>
                    <a:pt x="2713" y="5970"/>
                  </a:lnTo>
                  <a:lnTo>
                    <a:pt x="2222" y="5970"/>
                  </a:lnTo>
                  <a:lnTo>
                    <a:pt x="2222" y="5505"/>
                  </a:lnTo>
                  <a:lnTo>
                    <a:pt x="2197" y="5428"/>
                  </a:lnTo>
                  <a:lnTo>
                    <a:pt x="2171" y="5376"/>
                  </a:lnTo>
                  <a:lnTo>
                    <a:pt x="2119" y="5350"/>
                  </a:lnTo>
                  <a:lnTo>
                    <a:pt x="1990" y="5350"/>
                  </a:lnTo>
                  <a:lnTo>
                    <a:pt x="1938" y="5376"/>
                  </a:lnTo>
                  <a:lnTo>
                    <a:pt x="1912" y="5428"/>
                  </a:lnTo>
                  <a:lnTo>
                    <a:pt x="1887" y="5505"/>
                  </a:lnTo>
                  <a:lnTo>
                    <a:pt x="1887" y="5970"/>
                  </a:lnTo>
                  <a:lnTo>
                    <a:pt x="1421" y="5970"/>
                  </a:lnTo>
                  <a:lnTo>
                    <a:pt x="1370" y="5944"/>
                  </a:lnTo>
                  <a:lnTo>
                    <a:pt x="1318" y="5919"/>
                  </a:lnTo>
                  <a:lnTo>
                    <a:pt x="1292" y="5867"/>
                  </a:lnTo>
                  <a:lnTo>
                    <a:pt x="1266" y="5815"/>
                  </a:lnTo>
                  <a:lnTo>
                    <a:pt x="1266" y="4937"/>
                  </a:lnTo>
                  <a:lnTo>
                    <a:pt x="1266" y="4833"/>
                  </a:lnTo>
                  <a:lnTo>
                    <a:pt x="1215" y="4730"/>
                  </a:lnTo>
                  <a:lnTo>
                    <a:pt x="1137" y="4652"/>
                  </a:lnTo>
                  <a:lnTo>
                    <a:pt x="1060" y="4601"/>
                  </a:lnTo>
                  <a:lnTo>
                    <a:pt x="517" y="4368"/>
                  </a:lnTo>
                  <a:lnTo>
                    <a:pt x="439" y="4316"/>
                  </a:lnTo>
                  <a:lnTo>
                    <a:pt x="362" y="4239"/>
                  </a:lnTo>
                  <a:lnTo>
                    <a:pt x="310" y="4136"/>
                  </a:lnTo>
                  <a:lnTo>
                    <a:pt x="310" y="4032"/>
                  </a:lnTo>
                  <a:lnTo>
                    <a:pt x="310" y="2482"/>
                  </a:lnTo>
                  <a:lnTo>
                    <a:pt x="336" y="2120"/>
                  </a:lnTo>
                  <a:lnTo>
                    <a:pt x="414" y="1784"/>
                  </a:lnTo>
                  <a:lnTo>
                    <a:pt x="543" y="1474"/>
                  </a:lnTo>
                  <a:lnTo>
                    <a:pt x="724" y="1190"/>
                  </a:lnTo>
                  <a:lnTo>
                    <a:pt x="750" y="1138"/>
                  </a:lnTo>
                  <a:lnTo>
                    <a:pt x="750" y="1060"/>
                  </a:lnTo>
                  <a:lnTo>
                    <a:pt x="750" y="1009"/>
                  </a:lnTo>
                  <a:lnTo>
                    <a:pt x="698" y="957"/>
                  </a:lnTo>
                  <a:lnTo>
                    <a:pt x="646" y="931"/>
                  </a:lnTo>
                  <a:lnTo>
                    <a:pt x="569" y="931"/>
                  </a:lnTo>
                  <a:lnTo>
                    <a:pt x="517" y="957"/>
                  </a:lnTo>
                  <a:lnTo>
                    <a:pt x="465" y="1009"/>
                  </a:lnTo>
                  <a:lnTo>
                    <a:pt x="362" y="1164"/>
                  </a:lnTo>
                  <a:lnTo>
                    <a:pt x="259" y="1345"/>
                  </a:lnTo>
                  <a:lnTo>
                    <a:pt x="181" y="1526"/>
                  </a:lnTo>
                  <a:lnTo>
                    <a:pt x="104" y="1706"/>
                  </a:lnTo>
                  <a:lnTo>
                    <a:pt x="52" y="1887"/>
                  </a:lnTo>
                  <a:lnTo>
                    <a:pt x="26" y="2068"/>
                  </a:lnTo>
                  <a:lnTo>
                    <a:pt x="0" y="2275"/>
                  </a:lnTo>
                  <a:lnTo>
                    <a:pt x="0" y="2482"/>
                  </a:lnTo>
                  <a:lnTo>
                    <a:pt x="0" y="4032"/>
                  </a:lnTo>
                  <a:lnTo>
                    <a:pt x="26" y="4213"/>
                  </a:lnTo>
                  <a:lnTo>
                    <a:pt x="104" y="4394"/>
                  </a:lnTo>
                  <a:lnTo>
                    <a:pt x="233" y="4549"/>
                  </a:lnTo>
                  <a:lnTo>
                    <a:pt x="414" y="4652"/>
                  </a:lnTo>
                  <a:lnTo>
                    <a:pt x="930" y="4885"/>
                  </a:lnTo>
                  <a:lnTo>
                    <a:pt x="956" y="4911"/>
                  </a:lnTo>
                  <a:lnTo>
                    <a:pt x="956" y="4937"/>
                  </a:lnTo>
                  <a:lnTo>
                    <a:pt x="956" y="5815"/>
                  </a:lnTo>
                  <a:lnTo>
                    <a:pt x="956" y="5893"/>
                  </a:lnTo>
                  <a:lnTo>
                    <a:pt x="982" y="5996"/>
                  </a:lnTo>
                  <a:lnTo>
                    <a:pt x="1034" y="6074"/>
                  </a:lnTo>
                  <a:lnTo>
                    <a:pt x="1085" y="6151"/>
                  </a:lnTo>
                  <a:lnTo>
                    <a:pt x="1163" y="6203"/>
                  </a:lnTo>
                  <a:lnTo>
                    <a:pt x="1241" y="6254"/>
                  </a:lnTo>
                  <a:lnTo>
                    <a:pt x="1344" y="6280"/>
                  </a:lnTo>
                  <a:lnTo>
                    <a:pt x="3592" y="6280"/>
                  </a:lnTo>
                  <a:lnTo>
                    <a:pt x="3695" y="6254"/>
                  </a:lnTo>
                  <a:lnTo>
                    <a:pt x="3773" y="6203"/>
                  </a:lnTo>
                  <a:lnTo>
                    <a:pt x="3850" y="6151"/>
                  </a:lnTo>
                  <a:lnTo>
                    <a:pt x="3902" y="6074"/>
                  </a:lnTo>
                  <a:lnTo>
                    <a:pt x="3954" y="5996"/>
                  </a:lnTo>
                  <a:lnTo>
                    <a:pt x="3980" y="5893"/>
                  </a:lnTo>
                  <a:lnTo>
                    <a:pt x="3980" y="5815"/>
                  </a:lnTo>
                  <a:lnTo>
                    <a:pt x="3980" y="4937"/>
                  </a:lnTo>
                  <a:lnTo>
                    <a:pt x="3980" y="4911"/>
                  </a:lnTo>
                  <a:lnTo>
                    <a:pt x="4005" y="4885"/>
                  </a:lnTo>
                  <a:lnTo>
                    <a:pt x="4522" y="4652"/>
                  </a:lnTo>
                  <a:lnTo>
                    <a:pt x="4703" y="4549"/>
                  </a:lnTo>
                  <a:lnTo>
                    <a:pt x="4832" y="4394"/>
                  </a:lnTo>
                  <a:lnTo>
                    <a:pt x="4910" y="4239"/>
                  </a:lnTo>
                  <a:lnTo>
                    <a:pt x="4936" y="4032"/>
                  </a:lnTo>
                  <a:lnTo>
                    <a:pt x="4936" y="2482"/>
                  </a:lnTo>
                  <a:lnTo>
                    <a:pt x="4936" y="2223"/>
                  </a:lnTo>
                  <a:lnTo>
                    <a:pt x="4884" y="1965"/>
                  </a:lnTo>
                  <a:lnTo>
                    <a:pt x="4832" y="1732"/>
                  </a:lnTo>
                  <a:lnTo>
                    <a:pt x="4755" y="1500"/>
                  </a:lnTo>
                  <a:lnTo>
                    <a:pt x="4652" y="1293"/>
                  </a:lnTo>
                  <a:lnTo>
                    <a:pt x="4522" y="1086"/>
                  </a:lnTo>
                  <a:lnTo>
                    <a:pt x="4367" y="905"/>
                  </a:lnTo>
                  <a:lnTo>
                    <a:pt x="4212" y="725"/>
                  </a:lnTo>
                  <a:lnTo>
                    <a:pt x="4031" y="569"/>
                  </a:lnTo>
                  <a:lnTo>
                    <a:pt x="3850" y="414"/>
                  </a:lnTo>
                  <a:lnTo>
                    <a:pt x="3644" y="285"/>
                  </a:lnTo>
                  <a:lnTo>
                    <a:pt x="3437" y="182"/>
                  </a:lnTo>
                  <a:lnTo>
                    <a:pt x="3204" y="104"/>
                  </a:lnTo>
                  <a:lnTo>
                    <a:pt x="2972" y="53"/>
                  </a:lnTo>
                  <a:lnTo>
                    <a:pt x="271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40"/>
            <p:cNvSpPr/>
            <p:nvPr/>
          </p:nvSpPr>
          <p:spPr>
            <a:xfrm>
              <a:off x="2590925" y="1534100"/>
              <a:ext cx="48500" cy="7775"/>
            </a:xfrm>
            <a:custGeom>
              <a:avLst/>
              <a:gdLst/>
              <a:ahLst/>
              <a:cxnLst/>
              <a:rect l="l" t="t" r="r" b="b"/>
              <a:pathLst>
                <a:path w="1940" h="311" extrusionOk="0">
                  <a:moveTo>
                    <a:pt x="104" y="1"/>
                  </a:moveTo>
                  <a:lnTo>
                    <a:pt x="53" y="52"/>
                  </a:lnTo>
                  <a:lnTo>
                    <a:pt x="1" y="104"/>
                  </a:lnTo>
                  <a:lnTo>
                    <a:pt x="1" y="156"/>
                  </a:lnTo>
                  <a:lnTo>
                    <a:pt x="1" y="207"/>
                  </a:lnTo>
                  <a:lnTo>
                    <a:pt x="53" y="259"/>
                  </a:lnTo>
                  <a:lnTo>
                    <a:pt x="104" y="311"/>
                  </a:lnTo>
                  <a:lnTo>
                    <a:pt x="1836" y="311"/>
                  </a:lnTo>
                  <a:lnTo>
                    <a:pt x="1887" y="259"/>
                  </a:lnTo>
                  <a:lnTo>
                    <a:pt x="1913" y="207"/>
                  </a:lnTo>
                  <a:lnTo>
                    <a:pt x="1939" y="156"/>
                  </a:lnTo>
                  <a:lnTo>
                    <a:pt x="1913" y="104"/>
                  </a:lnTo>
                  <a:lnTo>
                    <a:pt x="1887" y="52"/>
                  </a:lnTo>
                  <a:lnTo>
                    <a:pt x="183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6" name="Google Shape;406;p40"/>
            <p:cNvSpPr/>
            <p:nvPr/>
          </p:nvSpPr>
          <p:spPr>
            <a:xfrm>
              <a:off x="2667175" y="1534100"/>
              <a:ext cx="70425" cy="7775"/>
            </a:xfrm>
            <a:custGeom>
              <a:avLst/>
              <a:gdLst/>
              <a:ahLst/>
              <a:cxnLst/>
              <a:rect l="l" t="t" r="r" b="b"/>
              <a:pathLst>
                <a:path w="2817" h="311" extrusionOk="0">
                  <a:moveTo>
                    <a:pt x="104" y="1"/>
                  </a:moveTo>
                  <a:lnTo>
                    <a:pt x="52" y="52"/>
                  </a:lnTo>
                  <a:lnTo>
                    <a:pt x="26" y="104"/>
                  </a:lnTo>
                  <a:lnTo>
                    <a:pt x="0" y="156"/>
                  </a:lnTo>
                  <a:lnTo>
                    <a:pt x="26" y="207"/>
                  </a:lnTo>
                  <a:lnTo>
                    <a:pt x="52" y="259"/>
                  </a:lnTo>
                  <a:lnTo>
                    <a:pt x="104" y="311"/>
                  </a:lnTo>
                  <a:lnTo>
                    <a:pt x="2714" y="311"/>
                  </a:lnTo>
                  <a:lnTo>
                    <a:pt x="2765" y="259"/>
                  </a:lnTo>
                  <a:lnTo>
                    <a:pt x="2817" y="207"/>
                  </a:lnTo>
                  <a:lnTo>
                    <a:pt x="2817" y="156"/>
                  </a:lnTo>
                  <a:lnTo>
                    <a:pt x="2817" y="104"/>
                  </a:lnTo>
                  <a:lnTo>
                    <a:pt x="2765" y="52"/>
                  </a:lnTo>
                  <a:lnTo>
                    <a:pt x="271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7" name="Google Shape;407;p40"/>
            <p:cNvSpPr/>
            <p:nvPr/>
          </p:nvSpPr>
          <p:spPr>
            <a:xfrm>
              <a:off x="2643275" y="1527000"/>
              <a:ext cx="17450" cy="22000"/>
            </a:xfrm>
            <a:custGeom>
              <a:avLst/>
              <a:gdLst/>
              <a:ahLst/>
              <a:cxnLst/>
              <a:rect l="l" t="t" r="r" b="b"/>
              <a:pathLst>
                <a:path w="698" h="880" extrusionOk="0">
                  <a:moveTo>
                    <a:pt x="129" y="0"/>
                  </a:moveTo>
                  <a:lnTo>
                    <a:pt x="78" y="26"/>
                  </a:lnTo>
                  <a:lnTo>
                    <a:pt x="26" y="78"/>
                  </a:lnTo>
                  <a:lnTo>
                    <a:pt x="0" y="130"/>
                  </a:lnTo>
                  <a:lnTo>
                    <a:pt x="0" y="181"/>
                  </a:lnTo>
                  <a:lnTo>
                    <a:pt x="26" y="233"/>
                  </a:lnTo>
                  <a:lnTo>
                    <a:pt x="414" y="802"/>
                  </a:lnTo>
                  <a:lnTo>
                    <a:pt x="465" y="853"/>
                  </a:lnTo>
                  <a:lnTo>
                    <a:pt x="543" y="879"/>
                  </a:lnTo>
                  <a:lnTo>
                    <a:pt x="646" y="853"/>
                  </a:lnTo>
                  <a:lnTo>
                    <a:pt x="672" y="802"/>
                  </a:lnTo>
                  <a:lnTo>
                    <a:pt x="698" y="750"/>
                  </a:lnTo>
                  <a:lnTo>
                    <a:pt x="698" y="698"/>
                  </a:lnTo>
                  <a:lnTo>
                    <a:pt x="672" y="646"/>
                  </a:lnTo>
                  <a:lnTo>
                    <a:pt x="310" y="78"/>
                  </a:lnTo>
                  <a:lnTo>
                    <a:pt x="259" y="26"/>
                  </a:lnTo>
                  <a:lnTo>
                    <a:pt x="20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8" name="Google Shape;408;p40"/>
            <p:cNvSpPr/>
            <p:nvPr/>
          </p:nvSpPr>
          <p:spPr>
            <a:xfrm>
              <a:off x="2590925" y="1564475"/>
              <a:ext cx="48500" cy="7775"/>
            </a:xfrm>
            <a:custGeom>
              <a:avLst/>
              <a:gdLst/>
              <a:ahLst/>
              <a:cxnLst/>
              <a:rect l="l" t="t" r="r" b="b"/>
              <a:pathLst>
                <a:path w="1940" h="311" extrusionOk="0">
                  <a:moveTo>
                    <a:pt x="104" y="0"/>
                  </a:moveTo>
                  <a:lnTo>
                    <a:pt x="53" y="26"/>
                  </a:lnTo>
                  <a:lnTo>
                    <a:pt x="1" y="78"/>
                  </a:lnTo>
                  <a:lnTo>
                    <a:pt x="1" y="155"/>
                  </a:lnTo>
                  <a:lnTo>
                    <a:pt x="1" y="207"/>
                  </a:lnTo>
                  <a:lnTo>
                    <a:pt x="53" y="259"/>
                  </a:lnTo>
                  <a:lnTo>
                    <a:pt x="104" y="284"/>
                  </a:lnTo>
                  <a:lnTo>
                    <a:pt x="156" y="310"/>
                  </a:lnTo>
                  <a:lnTo>
                    <a:pt x="1784" y="310"/>
                  </a:lnTo>
                  <a:lnTo>
                    <a:pt x="1836" y="284"/>
                  </a:lnTo>
                  <a:lnTo>
                    <a:pt x="1887" y="259"/>
                  </a:lnTo>
                  <a:lnTo>
                    <a:pt x="1913" y="207"/>
                  </a:lnTo>
                  <a:lnTo>
                    <a:pt x="1939" y="155"/>
                  </a:lnTo>
                  <a:lnTo>
                    <a:pt x="1913" y="78"/>
                  </a:lnTo>
                  <a:lnTo>
                    <a:pt x="1887" y="26"/>
                  </a:lnTo>
                  <a:lnTo>
                    <a:pt x="1836"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9" name="Google Shape;409;p40"/>
            <p:cNvSpPr/>
            <p:nvPr/>
          </p:nvSpPr>
          <p:spPr>
            <a:xfrm>
              <a:off x="2667175" y="1564475"/>
              <a:ext cx="70425" cy="7775"/>
            </a:xfrm>
            <a:custGeom>
              <a:avLst/>
              <a:gdLst/>
              <a:ahLst/>
              <a:cxnLst/>
              <a:rect l="l" t="t" r="r" b="b"/>
              <a:pathLst>
                <a:path w="2817" h="311" extrusionOk="0">
                  <a:moveTo>
                    <a:pt x="104" y="0"/>
                  </a:moveTo>
                  <a:lnTo>
                    <a:pt x="52" y="26"/>
                  </a:lnTo>
                  <a:lnTo>
                    <a:pt x="26" y="78"/>
                  </a:lnTo>
                  <a:lnTo>
                    <a:pt x="0" y="155"/>
                  </a:lnTo>
                  <a:lnTo>
                    <a:pt x="26" y="207"/>
                  </a:lnTo>
                  <a:lnTo>
                    <a:pt x="52" y="259"/>
                  </a:lnTo>
                  <a:lnTo>
                    <a:pt x="104" y="284"/>
                  </a:lnTo>
                  <a:lnTo>
                    <a:pt x="181" y="310"/>
                  </a:lnTo>
                  <a:lnTo>
                    <a:pt x="2662" y="310"/>
                  </a:lnTo>
                  <a:lnTo>
                    <a:pt x="2714" y="284"/>
                  </a:lnTo>
                  <a:lnTo>
                    <a:pt x="2765" y="259"/>
                  </a:lnTo>
                  <a:lnTo>
                    <a:pt x="2817" y="207"/>
                  </a:lnTo>
                  <a:lnTo>
                    <a:pt x="2817" y="155"/>
                  </a:lnTo>
                  <a:lnTo>
                    <a:pt x="2817" y="78"/>
                  </a:lnTo>
                  <a:lnTo>
                    <a:pt x="2765" y="26"/>
                  </a:lnTo>
                  <a:lnTo>
                    <a:pt x="27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0" name="Google Shape;410;p40"/>
            <p:cNvSpPr/>
            <p:nvPr/>
          </p:nvSpPr>
          <p:spPr>
            <a:xfrm>
              <a:off x="2643275" y="1557350"/>
              <a:ext cx="17450" cy="22000"/>
            </a:xfrm>
            <a:custGeom>
              <a:avLst/>
              <a:gdLst/>
              <a:ahLst/>
              <a:cxnLst/>
              <a:rect l="l" t="t" r="r" b="b"/>
              <a:pathLst>
                <a:path w="698" h="880" extrusionOk="0">
                  <a:moveTo>
                    <a:pt x="129" y="1"/>
                  </a:moveTo>
                  <a:lnTo>
                    <a:pt x="78" y="27"/>
                  </a:lnTo>
                  <a:lnTo>
                    <a:pt x="26" y="53"/>
                  </a:lnTo>
                  <a:lnTo>
                    <a:pt x="0" y="104"/>
                  </a:lnTo>
                  <a:lnTo>
                    <a:pt x="0" y="182"/>
                  </a:lnTo>
                  <a:lnTo>
                    <a:pt x="26" y="234"/>
                  </a:lnTo>
                  <a:lnTo>
                    <a:pt x="414" y="802"/>
                  </a:lnTo>
                  <a:lnTo>
                    <a:pt x="465" y="854"/>
                  </a:lnTo>
                  <a:lnTo>
                    <a:pt x="543" y="880"/>
                  </a:lnTo>
                  <a:lnTo>
                    <a:pt x="646" y="854"/>
                  </a:lnTo>
                  <a:lnTo>
                    <a:pt x="672" y="802"/>
                  </a:lnTo>
                  <a:lnTo>
                    <a:pt x="698" y="750"/>
                  </a:lnTo>
                  <a:lnTo>
                    <a:pt x="698" y="673"/>
                  </a:lnTo>
                  <a:lnTo>
                    <a:pt x="672" y="621"/>
                  </a:lnTo>
                  <a:lnTo>
                    <a:pt x="310" y="53"/>
                  </a:lnTo>
                  <a:lnTo>
                    <a:pt x="259" y="27"/>
                  </a:lnTo>
                  <a:lnTo>
                    <a:pt x="207"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40"/>
            <p:cNvSpPr/>
            <p:nvPr/>
          </p:nvSpPr>
          <p:spPr>
            <a:xfrm>
              <a:off x="2552825" y="1464325"/>
              <a:ext cx="222900" cy="139575"/>
            </a:xfrm>
            <a:custGeom>
              <a:avLst/>
              <a:gdLst/>
              <a:ahLst/>
              <a:cxnLst/>
              <a:rect l="l" t="t" r="r" b="b"/>
              <a:pathLst>
                <a:path w="8916" h="5583" extrusionOk="0">
                  <a:moveTo>
                    <a:pt x="155" y="1"/>
                  </a:moveTo>
                  <a:lnTo>
                    <a:pt x="78" y="27"/>
                  </a:lnTo>
                  <a:lnTo>
                    <a:pt x="26" y="53"/>
                  </a:lnTo>
                  <a:lnTo>
                    <a:pt x="0" y="104"/>
                  </a:lnTo>
                  <a:lnTo>
                    <a:pt x="0" y="182"/>
                  </a:lnTo>
                  <a:lnTo>
                    <a:pt x="0" y="5066"/>
                  </a:lnTo>
                  <a:lnTo>
                    <a:pt x="0" y="5169"/>
                  </a:lnTo>
                  <a:lnTo>
                    <a:pt x="26" y="5272"/>
                  </a:lnTo>
                  <a:lnTo>
                    <a:pt x="78" y="5350"/>
                  </a:lnTo>
                  <a:lnTo>
                    <a:pt x="130" y="5427"/>
                  </a:lnTo>
                  <a:lnTo>
                    <a:pt x="207" y="5479"/>
                  </a:lnTo>
                  <a:lnTo>
                    <a:pt x="310" y="5531"/>
                  </a:lnTo>
                  <a:lnTo>
                    <a:pt x="388" y="5557"/>
                  </a:lnTo>
                  <a:lnTo>
                    <a:pt x="491" y="5583"/>
                  </a:lnTo>
                  <a:lnTo>
                    <a:pt x="8425" y="5583"/>
                  </a:lnTo>
                  <a:lnTo>
                    <a:pt x="8528" y="5557"/>
                  </a:lnTo>
                  <a:lnTo>
                    <a:pt x="8605" y="5531"/>
                  </a:lnTo>
                  <a:lnTo>
                    <a:pt x="8709" y="5479"/>
                  </a:lnTo>
                  <a:lnTo>
                    <a:pt x="8786" y="5427"/>
                  </a:lnTo>
                  <a:lnTo>
                    <a:pt x="8838" y="5350"/>
                  </a:lnTo>
                  <a:lnTo>
                    <a:pt x="8890" y="5272"/>
                  </a:lnTo>
                  <a:lnTo>
                    <a:pt x="8916" y="5169"/>
                  </a:lnTo>
                  <a:lnTo>
                    <a:pt x="8916" y="5066"/>
                  </a:lnTo>
                  <a:lnTo>
                    <a:pt x="8916" y="3128"/>
                  </a:lnTo>
                  <a:lnTo>
                    <a:pt x="8916" y="3076"/>
                  </a:lnTo>
                  <a:lnTo>
                    <a:pt x="8890" y="3024"/>
                  </a:lnTo>
                  <a:lnTo>
                    <a:pt x="8838" y="2998"/>
                  </a:lnTo>
                  <a:lnTo>
                    <a:pt x="8760" y="2973"/>
                  </a:lnTo>
                  <a:lnTo>
                    <a:pt x="8709" y="2998"/>
                  </a:lnTo>
                  <a:lnTo>
                    <a:pt x="8657" y="3024"/>
                  </a:lnTo>
                  <a:lnTo>
                    <a:pt x="8631" y="3076"/>
                  </a:lnTo>
                  <a:lnTo>
                    <a:pt x="8605" y="3128"/>
                  </a:lnTo>
                  <a:lnTo>
                    <a:pt x="8605" y="5066"/>
                  </a:lnTo>
                  <a:lnTo>
                    <a:pt x="8605" y="5143"/>
                  </a:lnTo>
                  <a:lnTo>
                    <a:pt x="8554" y="5195"/>
                  </a:lnTo>
                  <a:lnTo>
                    <a:pt x="8502" y="5247"/>
                  </a:lnTo>
                  <a:lnTo>
                    <a:pt x="414" y="5247"/>
                  </a:lnTo>
                  <a:lnTo>
                    <a:pt x="362" y="5195"/>
                  </a:lnTo>
                  <a:lnTo>
                    <a:pt x="310" y="5143"/>
                  </a:lnTo>
                  <a:lnTo>
                    <a:pt x="310" y="5066"/>
                  </a:lnTo>
                  <a:lnTo>
                    <a:pt x="310" y="182"/>
                  </a:lnTo>
                  <a:lnTo>
                    <a:pt x="285" y="104"/>
                  </a:lnTo>
                  <a:lnTo>
                    <a:pt x="259" y="53"/>
                  </a:lnTo>
                  <a:lnTo>
                    <a:pt x="207" y="27"/>
                  </a:lnTo>
                  <a:lnTo>
                    <a:pt x="15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2" name="Google Shape;412;p40"/>
            <p:cNvSpPr/>
            <p:nvPr/>
          </p:nvSpPr>
          <p:spPr>
            <a:xfrm>
              <a:off x="2552825" y="1333850"/>
              <a:ext cx="222900" cy="195750"/>
            </a:xfrm>
            <a:custGeom>
              <a:avLst/>
              <a:gdLst/>
              <a:ahLst/>
              <a:cxnLst/>
              <a:rect l="l" t="t" r="r" b="b"/>
              <a:pathLst>
                <a:path w="8916" h="7830" extrusionOk="0">
                  <a:moveTo>
                    <a:pt x="7055" y="543"/>
                  </a:moveTo>
                  <a:lnTo>
                    <a:pt x="8373" y="1861"/>
                  </a:lnTo>
                  <a:lnTo>
                    <a:pt x="7184" y="1861"/>
                  </a:lnTo>
                  <a:lnTo>
                    <a:pt x="7107" y="1809"/>
                  </a:lnTo>
                  <a:lnTo>
                    <a:pt x="7081" y="1757"/>
                  </a:lnTo>
                  <a:lnTo>
                    <a:pt x="7055" y="1680"/>
                  </a:lnTo>
                  <a:lnTo>
                    <a:pt x="7055" y="543"/>
                  </a:lnTo>
                  <a:close/>
                  <a:moveTo>
                    <a:pt x="388" y="0"/>
                  </a:moveTo>
                  <a:lnTo>
                    <a:pt x="310" y="52"/>
                  </a:lnTo>
                  <a:lnTo>
                    <a:pt x="207" y="78"/>
                  </a:lnTo>
                  <a:lnTo>
                    <a:pt x="130" y="155"/>
                  </a:lnTo>
                  <a:lnTo>
                    <a:pt x="78" y="233"/>
                  </a:lnTo>
                  <a:lnTo>
                    <a:pt x="26" y="310"/>
                  </a:lnTo>
                  <a:lnTo>
                    <a:pt x="0" y="413"/>
                  </a:lnTo>
                  <a:lnTo>
                    <a:pt x="0" y="517"/>
                  </a:lnTo>
                  <a:lnTo>
                    <a:pt x="0" y="4703"/>
                  </a:lnTo>
                  <a:lnTo>
                    <a:pt x="0" y="4755"/>
                  </a:lnTo>
                  <a:lnTo>
                    <a:pt x="26" y="4806"/>
                  </a:lnTo>
                  <a:lnTo>
                    <a:pt x="78" y="4858"/>
                  </a:lnTo>
                  <a:lnTo>
                    <a:pt x="207" y="4858"/>
                  </a:lnTo>
                  <a:lnTo>
                    <a:pt x="259" y="4806"/>
                  </a:lnTo>
                  <a:lnTo>
                    <a:pt x="285" y="4755"/>
                  </a:lnTo>
                  <a:lnTo>
                    <a:pt x="310" y="4703"/>
                  </a:lnTo>
                  <a:lnTo>
                    <a:pt x="310" y="517"/>
                  </a:lnTo>
                  <a:lnTo>
                    <a:pt x="310" y="439"/>
                  </a:lnTo>
                  <a:lnTo>
                    <a:pt x="362" y="362"/>
                  </a:lnTo>
                  <a:lnTo>
                    <a:pt x="414" y="336"/>
                  </a:lnTo>
                  <a:lnTo>
                    <a:pt x="491" y="310"/>
                  </a:lnTo>
                  <a:lnTo>
                    <a:pt x="6745" y="310"/>
                  </a:lnTo>
                  <a:lnTo>
                    <a:pt x="6745" y="1680"/>
                  </a:lnTo>
                  <a:lnTo>
                    <a:pt x="6745" y="1783"/>
                  </a:lnTo>
                  <a:lnTo>
                    <a:pt x="6771" y="1861"/>
                  </a:lnTo>
                  <a:lnTo>
                    <a:pt x="6822" y="1964"/>
                  </a:lnTo>
                  <a:lnTo>
                    <a:pt x="6900" y="2041"/>
                  </a:lnTo>
                  <a:lnTo>
                    <a:pt x="6977" y="2093"/>
                  </a:lnTo>
                  <a:lnTo>
                    <a:pt x="7055" y="2145"/>
                  </a:lnTo>
                  <a:lnTo>
                    <a:pt x="7158" y="2171"/>
                  </a:lnTo>
                  <a:lnTo>
                    <a:pt x="8605" y="2171"/>
                  </a:lnTo>
                  <a:lnTo>
                    <a:pt x="8605" y="7675"/>
                  </a:lnTo>
                  <a:lnTo>
                    <a:pt x="8631" y="7726"/>
                  </a:lnTo>
                  <a:lnTo>
                    <a:pt x="8657" y="7778"/>
                  </a:lnTo>
                  <a:lnTo>
                    <a:pt x="8709" y="7804"/>
                  </a:lnTo>
                  <a:lnTo>
                    <a:pt x="8760" y="7830"/>
                  </a:lnTo>
                  <a:lnTo>
                    <a:pt x="8838" y="7804"/>
                  </a:lnTo>
                  <a:lnTo>
                    <a:pt x="8890" y="7778"/>
                  </a:lnTo>
                  <a:lnTo>
                    <a:pt x="8916" y="7726"/>
                  </a:lnTo>
                  <a:lnTo>
                    <a:pt x="8916" y="7675"/>
                  </a:lnTo>
                  <a:lnTo>
                    <a:pt x="8916" y="2016"/>
                  </a:lnTo>
                  <a:lnTo>
                    <a:pt x="8916" y="1964"/>
                  </a:lnTo>
                  <a:lnTo>
                    <a:pt x="8890" y="1912"/>
                  </a:lnTo>
                  <a:lnTo>
                    <a:pt x="7003" y="52"/>
                  </a:lnTo>
                  <a:lnTo>
                    <a:pt x="6952"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13" name="Google Shape;413;p40"/>
          <p:cNvGrpSpPr/>
          <p:nvPr/>
        </p:nvGrpSpPr>
        <p:grpSpPr>
          <a:xfrm>
            <a:off x="6709133" y="2396518"/>
            <a:ext cx="385668" cy="359853"/>
            <a:chOff x="3276375" y="1342875"/>
            <a:chExt cx="270050" cy="251975"/>
          </a:xfrm>
        </p:grpSpPr>
        <p:sp>
          <p:nvSpPr>
            <p:cNvPr id="414" name="Google Shape;414;p40"/>
            <p:cNvSpPr/>
            <p:nvPr/>
          </p:nvSpPr>
          <p:spPr>
            <a:xfrm>
              <a:off x="3276375" y="1342875"/>
              <a:ext cx="270050" cy="251975"/>
            </a:xfrm>
            <a:custGeom>
              <a:avLst/>
              <a:gdLst/>
              <a:ahLst/>
              <a:cxnLst/>
              <a:rect l="l" t="t" r="r" b="b"/>
              <a:pathLst>
                <a:path w="10802" h="10079" extrusionOk="0">
                  <a:moveTo>
                    <a:pt x="5995" y="311"/>
                  </a:moveTo>
                  <a:lnTo>
                    <a:pt x="6099" y="337"/>
                  </a:lnTo>
                  <a:lnTo>
                    <a:pt x="6176" y="388"/>
                  </a:lnTo>
                  <a:lnTo>
                    <a:pt x="6228" y="466"/>
                  </a:lnTo>
                  <a:lnTo>
                    <a:pt x="6228" y="543"/>
                  </a:lnTo>
                  <a:lnTo>
                    <a:pt x="6228" y="647"/>
                  </a:lnTo>
                  <a:lnTo>
                    <a:pt x="6176" y="724"/>
                  </a:lnTo>
                  <a:lnTo>
                    <a:pt x="6099" y="776"/>
                  </a:lnTo>
                  <a:lnTo>
                    <a:pt x="5995" y="802"/>
                  </a:lnTo>
                  <a:lnTo>
                    <a:pt x="5918" y="776"/>
                  </a:lnTo>
                  <a:lnTo>
                    <a:pt x="5840" y="724"/>
                  </a:lnTo>
                  <a:lnTo>
                    <a:pt x="5789" y="647"/>
                  </a:lnTo>
                  <a:lnTo>
                    <a:pt x="5763" y="543"/>
                  </a:lnTo>
                  <a:lnTo>
                    <a:pt x="5789" y="466"/>
                  </a:lnTo>
                  <a:lnTo>
                    <a:pt x="5840" y="388"/>
                  </a:lnTo>
                  <a:lnTo>
                    <a:pt x="5918" y="337"/>
                  </a:lnTo>
                  <a:lnTo>
                    <a:pt x="5995" y="311"/>
                  </a:lnTo>
                  <a:close/>
                  <a:moveTo>
                    <a:pt x="6486" y="8761"/>
                  </a:moveTo>
                  <a:lnTo>
                    <a:pt x="6486" y="9045"/>
                  </a:lnTo>
                  <a:lnTo>
                    <a:pt x="6461" y="9071"/>
                  </a:lnTo>
                  <a:lnTo>
                    <a:pt x="6435" y="9097"/>
                  </a:lnTo>
                  <a:lnTo>
                    <a:pt x="4367" y="9097"/>
                  </a:lnTo>
                  <a:lnTo>
                    <a:pt x="4316" y="9071"/>
                  </a:lnTo>
                  <a:lnTo>
                    <a:pt x="4316" y="9045"/>
                  </a:lnTo>
                  <a:lnTo>
                    <a:pt x="4316" y="8761"/>
                  </a:lnTo>
                  <a:close/>
                  <a:moveTo>
                    <a:pt x="5892" y="1"/>
                  </a:moveTo>
                  <a:lnTo>
                    <a:pt x="5789" y="27"/>
                  </a:lnTo>
                  <a:lnTo>
                    <a:pt x="5685" y="78"/>
                  </a:lnTo>
                  <a:lnTo>
                    <a:pt x="5608" y="156"/>
                  </a:lnTo>
                  <a:lnTo>
                    <a:pt x="5530" y="233"/>
                  </a:lnTo>
                  <a:lnTo>
                    <a:pt x="5479" y="337"/>
                  </a:lnTo>
                  <a:lnTo>
                    <a:pt x="5453" y="440"/>
                  </a:lnTo>
                  <a:lnTo>
                    <a:pt x="5453" y="543"/>
                  </a:lnTo>
                  <a:lnTo>
                    <a:pt x="5479" y="724"/>
                  </a:lnTo>
                  <a:lnTo>
                    <a:pt x="5556" y="879"/>
                  </a:lnTo>
                  <a:lnTo>
                    <a:pt x="5685" y="1009"/>
                  </a:lnTo>
                  <a:lnTo>
                    <a:pt x="5840" y="1086"/>
                  </a:lnTo>
                  <a:lnTo>
                    <a:pt x="5840" y="2456"/>
                  </a:lnTo>
                  <a:lnTo>
                    <a:pt x="4884" y="2456"/>
                  </a:lnTo>
                  <a:lnTo>
                    <a:pt x="4884" y="2404"/>
                  </a:lnTo>
                  <a:lnTo>
                    <a:pt x="4884" y="1784"/>
                  </a:lnTo>
                  <a:lnTo>
                    <a:pt x="4884" y="1706"/>
                  </a:lnTo>
                  <a:lnTo>
                    <a:pt x="4858" y="1655"/>
                  </a:lnTo>
                  <a:lnTo>
                    <a:pt x="4807" y="1603"/>
                  </a:lnTo>
                  <a:lnTo>
                    <a:pt x="4755" y="1577"/>
                  </a:lnTo>
                  <a:lnTo>
                    <a:pt x="4626" y="1577"/>
                  </a:lnTo>
                  <a:lnTo>
                    <a:pt x="4574" y="1603"/>
                  </a:lnTo>
                  <a:lnTo>
                    <a:pt x="4523" y="1629"/>
                  </a:lnTo>
                  <a:lnTo>
                    <a:pt x="4290" y="1861"/>
                  </a:lnTo>
                  <a:lnTo>
                    <a:pt x="4238" y="1913"/>
                  </a:lnTo>
                  <a:lnTo>
                    <a:pt x="4238" y="1991"/>
                  </a:lnTo>
                  <a:lnTo>
                    <a:pt x="4238" y="2042"/>
                  </a:lnTo>
                  <a:lnTo>
                    <a:pt x="4290" y="2094"/>
                  </a:lnTo>
                  <a:lnTo>
                    <a:pt x="4342" y="2120"/>
                  </a:lnTo>
                  <a:lnTo>
                    <a:pt x="4393" y="2146"/>
                  </a:lnTo>
                  <a:lnTo>
                    <a:pt x="4445" y="2120"/>
                  </a:lnTo>
                  <a:lnTo>
                    <a:pt x="4497" y="2094"/>
                  </a:lnTo>
                  <a:lnTo>
                    <a:pt x="4574" y="2016"/>
                  </a:lnTo>
                  <a:lnTo>
                    <a:pt x="4574" y="2404"/>
                  </a:lnTo>
                  <a:lnTo>
                    <a:pt x="4574" y="2456"/>
                  </a:lnTo>
                  <a:lnTo>
                    <a:pt x="1008" y="2456"/>
                  </a:lnTo>
                  <a:lnTo>
                    <a:pt x="931" y="2482"/>
                  </a:lnTo>
                  <a:lnTo>
                    <a:pt x="853" y="2533"/>
                  </a:lnTo>
                  <a:lnTo>
                    <a:pt x="776" y="2585"/>
                  </a:lnTo>
                  <a:lnTo>
                    <a:pt x="724" y="2662"/>
                  </a:lnTo>
                  <a:lnTo>
                    <a:pt x="672" y="2740"/>
                  </a:lnTo>
                  <a:lnTo>
                    <a:pt x="646" y="2817"/>
                  </a:lnTo>
                  <a:lnTo>
                    <a:pt x="646" y="2921"/>
                  </a:lnTo>
                  <a:lnTo>
                    <a:pt x="646" y="8451"/>
                  </a:lnTo>
                  <a:lnTo>
                    <a:pt x="362" y="8451"/>
                  </a:lnTo>
                  <a:lnTo>
                    <a:pt x="233" y="8477"/>
                  </a:lnTo>
                  <a:lnTo>
                    <a:pt x="104" y="8554"/>
                  </a:lnTo>
                  <a:lnTo>
                    <a:pt x="26" y="8658"/>
                  </a:lnTo>
                  <a:lnTo>
                    <a:pt x="0" y="8813"/>
                  </a:lnTo>
                  <a:lnTo>
                    <a:pt x="0" y="9381"/>
                  </a:lnTo>
                  <a:lnTo>
                    <a:pt x="26" y="9536"/>
                  </a:lnTo>
                  <a:lnTo>
                    <a:pt x="52" y="9665"/>
                  </a:lnTo>
                  <a:lnTo>
                    <a:pt x="130" y="9769"/>
                  </a:lnTo>
                  <a:lnTo>
                    <a:pt x="207" y="9872"/>
                  </a:lnTo>
                  <a:lnTo>
                    <a:pt x="310" y="9950"/>
                  </a:lnTo>
                  <a:lnTo>
                    <a:pt x="414" y="10027"/>
                  </a:lnTo>
                  <a:lnTo>
                    <a:pt x="543" y="10053"/>
                  </a:lnTo>
                  <a:lnTo>
                    <a:pt x="672" y="10079"/>
                  </a:lnTo>
                  <a:lnTo>
                    <a:pt x="7856" y="10079"/>
                  </a:lnTo>
                  <a:lnTo>
                    <a:pt x="7908" y="10053"/>
                  </a:lnTo>
                  <a:lnTo>
                    <a:pt x="7959" y="10027"/>
                  </a:lnTo>
                  <a:lnTo>
                    <a:pt x="7985" y="9975"/>
                  </a:lnTo>
                  <a:lnTo>
                    <a:pt x="8011" y="9924"/>
                  </a:lnTo>
                  <a:lnTo>
                    <a:pt x="7985" y="9846"/>
                  </a:lnTo>
                  <a:lnTo>
                    <a:pt x="7959" y="9795"/>
                  </a:lnTo>
                  <a:lnTo>
                    <a:pt x="7908" y="9769"/>
                  </a:lnTo>
                  <a:lnTo>
                    <a:pt x="672" y="9769"/>
                  </a:lnTo>
                  <a:lnTo>
                    <a:pt x="543" y="9717"/>
                  </a:lnTo>
                  <a:lnTo>
                    <a:pt x="414" y="9639"/>
                  </a:lnTo>
                  <a:lnTo>
                    <a:pt x="336" y="9536"/>
                  </a:lnTo>
                  <a:lnTo>
                    <a:pt x="310" y="9381"/>
                  </a:lnTo>
                  <a:lnTo>
                    <a:pt x="310" y="8813"/>
                  </a:lnTo>
                  <a:lnTo>
                    <a:pt x="336" y="8761"/>
                  </a:lnTo>
                  <a:lnTo>
                    <a:pt x="2274" y="8761"/>
                  </a:lnTo>
                  <a:lnTo>
                    <a:pt x="2326" y="8735"/>
                  </a:lnTo>
                  <a:lnTo>
                    <a:pt x="2378" y="8709"/>
                  </a:lnTo>
                  <a:lnTo>
                    <a:pt x="2404" y="8658"/>
                  </a:lnTo>
                  <a:lnTo>
                    <a:pt x="2429" y="8606"/>
                  </a:lnTo>
                  <a:lnTo>
                    <a:pt x="2404" y="8528"/>
                  </a:lnTo>
                  <a:lnTo>
                    <a:pt x="2378" y="8477"/>
                  </a:lnTo>
                  <a:lnTo>
                    <a:pt x="2326" y="8451"/>
                  </a:lnTo>
                  <a:lnTo>
                    <a:pt x="956" y="8451"/>
                  </a:lnTo>
                  <a:lnTo>
                    <a:pt x="956" y="2921"/>
                  </a:lnTo>
                  <a:lnTo>
                    <a:pt x="956" y="2869"/>
                  </a:lnTo>
                  <a:lnTo>
                    <a:pt x="1008" y="2817"/>
                  </a:lnTo>
                  <a:lnTo>
                    <a:pt x="1060" y="2766"/>
                  </a:lnTo>
                  <a:lnTo>
                    <a:pt x="4652" y="2766"/>
                  </a:lnTo>
                  <a:lnTo>
                    <a:pt x="4703" y="2869"/>
                  </a:lnTo>
                  <a:lnTo>
                    <a:pt x="4781" y="2972"/>
                  </a:lnTo>
                  <a:lnTo>
                    <a:pt x="4858" y="3050"/>
                  </a:lnTo>
                  <a:lnTo>
                    <a:pt x="4962" y="3128"/>
                  </a:lnTo>
                  <a:lnTo>
                    <a:pt x="5065" y="3179"/>
                  </a:lnTo>
                  <a:lnTo>
                    <a:pt x="5194" y="3231"/>
                  </a:lnTo>
                  <a:lnTo>
                    <a:pt x="5298" y="3257"/>
                  </a:lnTo>
                  <a:lnTo>
                    <a:pt x="5504" y="3257"/>
                  </a:lnTo>
                  <a:lnTo>
                    <a:pt x="5556" y="3205"/>
                  </a:lnTo>
                  <a:lnTo>
                    <a:pt x="5582" y="3153"/>
                  </a:lnTo>
                  <a:lnTo>
                    <a:pt x="5582" y="3102"/>
                  </a:lnTo>
                  <a:lnTo>
                    <a:pt x="5582" y="3050"/>
                  </a:lnTo>
                  <a:lnTo>
                    <a:pt x="5556" y="2998"/>
                  </a:lnTo>
                  <a:lnTo>
                    <a:pt x="5504" y="2947"/>
                  </a:lnTo>
                  <a:lnTo>
                    <a:pt x="5427" y="2947"/>
                  </a:lnTo>
                  <a:lnTo>
                    <a:pt x="5324" y="2921"/>
                  </a:lnTo>
                  <a:lnTo>
                    <a:pt x="5220" y="2895"/>
                  </a:lnTo>
                  <a:lnTo>
                    <a:pt x="5117" y="2843"/>
                  </a:lnTo>
                  <a:lnTo>
                    <a:pt x="5039" y="2766"/>
                  </a:lnTo>
                  <a:lnTo>
                    <a:pt x="9742" y="2766"/>
                  </a:lnTo>
                  <a:lnTo>
                    <a:pt x="9794" y="2817"/>
                  </a:lnTo>
                  <a:lnTo>
                    <a:pt x="9820" y="2869"/>
                  </a:lnTo>
                  <a:lnTo>
                    <a:pt x="9846" y="2921"/>
                  </a:lnTo>
                  <a:lnTo>
                    <a:pt x="9846" y="8451"/>
                  </a:lnTo>
                  <a:lnTo>
                    <a:pt x="2895" y="8451"/>
                  </a:lnTo>
                  <a:lnTo>
                    <a:pt x="2843" y="8477"/>
                  </a:lnTo>
                  <a:lnTo>
                    <a:pt x="2817" y="8528"/>
                  </a:lnTo>
                  <a:lnTo>
                    <a:pt x="2791" y="8606"/>
                  </a:lnTo>
                  <a:lnTo>
                    <a:pt x="2817" y="8658"/>
                  </a:lnTo>
                  <a:lnTo>
                    <a:pt x="2843" y="8709"/>
                  </a:lnTo>
                  <a:lnTo>
                    <a:pt x="2895" y="8735"/>
                  </a:lnTo>
                  <a:lnTo>
                    <a:pt x="2946" y="8761"/>
                  </a:lnTo>
                  <a:lnTo>
                    <a:pt x="4006" y="8761"/>
                  </a:lnTo>
                  <a:lnTo>
                    <a:pt x="4006" y="9045"/>
                  </a:lnTo>
                  <a:lnTo>
                    <a:pt x="4032" y="9200"/>
                  </a:lnTo>
                  <a:lnTo>
                    <a:pt x="4109" y="9304"/>
                  </a:lnTo>
                  <a:lnTo>
                    <a:pt x="4212" y="9381"/>
                  </a:lnTo>
                  <a:lnTo>
                    <a:pt x="4367" y="9407"/>
                  </a:lnTo>
                  <a:lnTo>
                    <a:pt x="6435" y="9407"/>
                  </a:lnTo>
                  <a:lnTo>
                    <a:pt x="6564" y="9381"/>
                  </a:lnTo>
                  <a:lnTo>
                    <a:pt x="6693" y="9304"/>
                  </a:lnTo>
                  <a:lnTo>
                    <a:pt x="6771" y="9200"/>
                  </a:lnTo>
                  <a:lnTo>
                    <a:pt x="6797" y="9045"/>
                  </a:lnTo>
                  <a:lnTo>
                    <a:pt x="6797" y="8761"/>
                  </a:lnTo>
                  <a:lnTo>
                    <a:pt x="10466" y="8761"/>
                  </a:lnTo>
                  <a:lnTo>
                    <a:pt x="10466" y="8813"/>
                  </a:lnTo>
                  <a:lnTo>
                    <a:pt x="10466" y="9381"/>
                  </a:lnTo>
                  <a:lnTo>
                    <a:pt x="10440" y="9536"/>
                  </a:lnTo>
                  <a:lnTo>
                    <a:pt x="10363" y="9639"/>
                  </a:lnTo>
                  <a:lnTo>
                    <a:pt x="10259" y="9717"/>
                  </a:lnTo>
                  <a:lnTo>
                    <a:pt x="10104" y="9769"/>
                  </a:lnTo>
                  <a:lnTo>
                    <a:pt x="8476" y="9769"/>
                  </a:lnTo>
                  <a:lnTo>
                    <a:pt x="8424" y="9795"/>
                  </a:lnTo>
                  <a:lnTo>
                    <a:pt x="8399" y="9846"/>
                  </a:lnTo>
                  <a:lnTo>
                    <a:pt x="8373" y="9924"/>
                  </a:lnTo>
                  <a:lnTo>
                    <a:pt x="8399" y="9975"/>
                  </a:lnTo>
                  <a:lnTo>
                    <a:pt x="8424" y="10027"/>
                  </a:lnTo>
                  <a:lnTo>
                    <a:pt x="8476" y="10053"/>
                  </a:lnTo>
                  <a:lnTo>
                    <a:pt x="8528" y="10079"/>
                  </a:lnTo>
                  <a:lnTo>
                    <a:pt x="10104" y="10079"/>
                  </a:lnTo>
                  <a:lnTo>
                    <a:pt x="10233" y="10053"/>
                  </a:lnTo>
                  <a:lnTo>
                    <a:pt x="10363" y="10027"/>
                  </a:lnTo>
                  <a:lnTo>
                    <a:pt x="10492" y="9950"/>
                  </a:lnTo>
                  <a:lnTo>
                    <a:pt x="10595" y="9872"/>
                  </a:lnTo>
                  <a:lnTo>
                    <a:pt x="10673" y="9769"/>
                  </a:lnTo>
                  <a:lnTo>
                    <a:pt x="10724" y="9665"/>
                  </a:lnTo>
                  <a:lnTo>
                    <a:pt x="10776" y="9536"/>
                  </a:lnTo>
                  <a:lnTo>
                    <a:pt x="10802" y="9381"/>
                  </a:lnTo>
                  <a:lnTo>
                    <a:pt x="10802" y="8813"/>
                  </a:lnTo>
                  <a:lnTo>
                    <a:pt x="10750" y="8658"/>
                  </a:lnTo>
                  <a:lnTo>
                    <a:pt x="10673" y="8554"/>
                  </a:lnTo>
                  <a:lnTo>
                    <a:pt x="10569" y="8477"/>
                  </a:lnTo>
                  <a:lnTo>
                    <a:pt x="10414" y="8451"/>
                  </a:lnTo>
                  <a:lnTo>
                    <a:pt x="10156" y="8451"/>
                  </a:lnTo>
                  <a:lnTo>
                    <a:pt x="10156" y="2921"/>
                  </a:lnTo>
                  <a:lnTo>
                    <a:pt x="10156" y="2817"/>
                  </a:lnTo>
                  <a:lnTo>
                    <a:pt x="10130" y="2740"/>
                  </a:lnTo>
                  <a:lnTo>
                    <a:pt x="10078" y="2662"/>
                  </a:lnTo>
                  <a:lnTo>
                    <a:pt x="10027" y="2585"/>
                  </a:lnTo>
                  <a:lnTo>
                    <a:pt x="9949" y="2533"/>
                  </a:lnTo>
                  <a:lnTo>
                    <a:pt x="9872" y="2482"/>
                  </a:lnTo>
                  <a:lnTo>
                    <a:pt x="9768" y="2456"/>
                  </a:lnTo>
                  <a:lnTo>
                    <a:pt x="6150" y="2456"/>
                  </a:lnTo>
                  <a:lnTo>
                    <a:pt x="6150" y="1086"/>
                  </a:lnTo>
                  <a:lnTo>
                    <a:pt x="6306" y="1009"/>
                  </a:lnTo>
                  <a:lnTo>
                    <a:pt x="6435" y="879"/>
                  </a:lnTo>
                  <a:lnTo>
                    <a:pt x="6512" y="724"/>
                  </a:lnTo>
                  <a:lnTo>
                    <a:pt x="6564" y="543"/>
                  </a:lnTo>
                  <a:lnTo>
                    <a:pt x="6538" y="440"/>
                  </a:lnTo>
                  <a:lnTo>
                    <a:pt x="6512" y="337"/>
                  </a:lnTo>
                  <a:lnTo>
                    <a:pt x="6461" y="233"/>
                  </a:lnTo>
                  <a:lnTo>
                    <a:pt x="6383" y="156"/>
                  </a:lnTo>
                  <a:lnTo>
                    <a:pt x="6306" y="78"/>
                  </a:lnTo>
                  <a:lnTo>
                    <a:pt x="6228" y="27"/>
                  </a:lnTo>
                  <a:lnTo>
                    <a:pt x="6099"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5" name="Google Shape;415;p40"/>
            <p:cNvSpPr/>
            <p:nvPr/>
          </p:nvSpPr>
          <p:spPr>
            <a:xfrm>
              <a:off x="3356475" y="1466925"/>
              <a:ext cx="27150" cy="30375"/>
            </a:xfrm>
            <a:custGeom>
              <a:avLst/>
              <a:gdLst/>
              <a:ahLst/>
              <a:cxnLst/>
              <a:rect l="l" t="t" r="r" b="b"/>
              <a:pathLst>
                <a:path w="1086" h="1215" extrusionOk="0">
                  <a:moveTo>
                    <a:pt x="466" y="0"/>
                  </a:moveTo>
                  <a:lnTo>
                    <a:pt x="414" y="52"/>
                  </a:lnTo>
                  <a:lnTo>
                    <a:pt x="388" y="104"/>
                  </a:lnTo>
                  <a:lnTo>
                    <a:pt x="362" y="155"/>
                  </a:lnTo>
                  <a:lnTo>
                    <a:pt x="362" y="336"/>
                  </a:lnTo>
                  <a:lnTo>
                    <a:pt x="233" y="233"/>
                  </a:lnTo>
                  <a:lnTo>
                    <a:pt x="104" y="233"/>
                  </a:lnTo>
                  <a:lnTo>
                    <a:pt x="52" y="259"/>
                  </a:lnTo>
                  <a:lnTo>
                    <a:pt x="1" y="310"/>
                  </a:lnTo>
                  <a:lnTo>
                    <a:pt x="1" y="362"/>
                  </a:lnTo>
                  <a:lnTo>
                    <a:pt x="1" y="414"/>
                  </a:lnTo>
                  <a:lnTo>
                    <a:pt x="26" y="465"/>
                  </a:lnTo>
                  <a:lnTo>
                    <a:pt x="78" y="517"/>
                  </a:lnTo>
                  <a:lnTo>
                    <a:pt x="207" y="595"/>
                  </a:lnTo>
                  <a:lnTo>
                    <a:pt x="78" y="698"/>
                  </a:lnTo>
                  <a:lnTo>
                    <a:pt x="26" y="724"/>
                  </a:lnTo>
                  <a:lnTo>
                    <a:pt x="1" y="775"/>
                  </a:lnTo>
                  <a:lnTo>
                    <a:pt x="1" y="853"/>
                  </a:lnTo>
                  <a:lnTo>
                    <a:pt x="1" y="905"/>
                  </a:lnTo>
                  <a:lnTo>
                    <a:pt x="78" y="956"/>
                  </a:lnTo>
                  <a:lnTo>
                    <a:pt x="156" y="982"/>
                  </a:lnTo>
                  <a:lnTo>
                    <a:pt x="233" y="956"/>
                  </a:lnTo>
                  <a:lnTo>
                    <a:pt x="362" y="879"/>
                  </a:lnTo>
                  <a:lnTo>
                    <a:pt x="362" y="1060"/>
                  </a:lnTo>
                  <a:lnTo>
                    <a:pt x="388" y="1111"/>
                  </a:lnTo>
                  <a:lnTo>
                    <a:pt x="414" y="1163"/>
                  </a:lnTo>
                  <a:lnTo>
                    <a:pt x="466" y="1189"/>
                  </a:lnTo>
                  <a:lnTo>
                    <a:pt x="543" y="1215"/>
                  </a:lnTo>
                  <a:lnTo>
                    <a:pt x="595" y="1189"/>
                  </a:lnTo>
                  <a:lnTo>
                    <a:pt x="647" y="1163"/>
                  </a:lnTo>
                  <a:lnTo>
                    <a:pt x="672" y="1111"/>
                  </a:lnTo>
                  <a:lnTo>
                    <a:pt x="698" y="1060"/>
                  </a:lnTo>
                  <a:lnTo>
                    <a:pt x="698" y="879"/>
                  </a:lnTo>
                  <a:lnTo>
                    <a:pt x="828" y="956"/>
                  </a:lnTo>
                  <a:lnTo>
                    <a:pt x="905" y="982"/>
                  </a:lnTo>
                  <a:lnTo>
                    <a:pt x="983" y="956"/>
                  </a:lnTo>
                  <a:lnTo>
                    <a:pt x="1060" y="905"/>
                  </a:lnTo>
                  <a:lnTo>
                    <a:pt x="1086" y="853"/>
                  </a:lnTo>
                  <a:lnTo>
                    <a:pt x="1060" y="775"/>
                  </a:lnTo>
                  <a:lnTo>
                    <a:pt x="1034" y="724"/>
                  </a:lnTo>
                  <a:lnTo>
                    <a:pt x="1008" y="698"/>
                  </a:lnTo>
                  <a:lnTo>
                    <a:pt x="853" y="595"/>
                  </a:lnTo>
                  <a:lnTo>
                    <a:pt x="1008" y="517"/>
                  </a:lnTo>
                  <a:lnTo>
                    <a:pt x="1034" y="465"/>
                  </a:lnTo>
                  <a:lnTo>
                    <a:pt x="1060" y="414"/>
                  </a:lnTo>
                  <a:lnTo>
                    <a:pt x="1086" y="362"/>
                  </a:lnTo>
                  <a:lnTo>
                    <a:pt x="1060" y="310"/>
                  </a:lnTo>
                  <a:lnTo>
                    <a:pt x="1008" y="259"/>
                  </a:lnTo>
                  <a:lnTo>
                    <a:pt x="957" y="233"/>
                  </a:lnTo>
                  <a:lnTo>
                    <a:pt x="828" y="233"/>
                  </a:lnTo>
                  <a:lnTo>
                    <a:pt x="698" y="336"/>
                  </a:lnTo>
                  <a:lnTo>
                    <a:pt x="698" y="155"/>
                  </a:lnTo>
                  <a:lnTo>
                    <a:pt x="672" y="104"/>
                  </a:lnTo>
                  <a:lnTo>
                    <a:pt x="647" y="52"/>
                  </a:lnTo>
                  <a:lnTo>
                    <a:pt x="59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6" name="Google Shape;416;p40"/>
            <p:cNvSpPr/>
            <p:nvPr/>
          </p:nvSpPr>
          <p:spPr>
            <a:xfrm>
              <a:off x="3397825" y="1466925"/>
              <a:ext cx="27150" cy="30375"/>
            </a:xfrm>
            <a:custGeom>
              <a:avLst/>
              <a:gdLst/>
              <a:ahLst/>
              <a:cxnLst/>
              <a:rect l="l" t="t" r="r" b="b"/>
              <a:pathLst>
                <a:path w="1086" h="1215" extrusionOk="0">
                  <a:moveTo>
                    <a:pt x="466" y="0"/>
                  </a:moveTo>
                  <a:lnTo>
                    <a:pt x="414" y="52"/>
                  </a:lnTo>
                  <a:lnTo>
                    <a:pt x="388" y="104"/>
                  </a:lnTo>
                  <a:lnTo>
                    <a:pt x="388" y="155"/>
                  </a:lnTo>
                  <a:lnTo>
                    <a:pt x="388" y="336"/>
                  </a:lnTo>
                  <a:lnTo>
                    <a:pt x="233" y="233"/>
                  </a:lnTo>
                  <a:lnTo>
                    <a:pt x="104" y="233"/>
                  </a:lnTo>
                  <a:lnTo>
                    <a:pt x="52" y="259"/>
                  </a:lnTo>
                  <a:lnTo>
                    <a:pt x="26" y="310"/>
                  </a:lnTo>
                  <a:lnTo>
                    <a:pt x="0" y="362"/>
                  </a:lnTo>
                  <a:lnTo>
                    <a:pt x="0" y="414"/>
                  </a:lnTo>
                  <a:lnTo>
                    <a:pt x="26" y="465"/>
                  </a:lnTo>
                  <a:lnTo>
                    <a:pt x="78" y="517"/>
                  </a:lnTo>
                  <a:lnTo>
                    <a:pt x="233" y="595"/>
                  </a:lnTo>
                  <a:lnTo>
                    <a:pt x="78" y="698"/>
                  </a:lnTo>
                  <a:lnTo>
                    <a:pt x="26" y="724"/>
                  </a:lnTo>
                  <a:lnTo>
                    <a:pt x="0" y="775"/>
                  </a:lnTo>
                  <a:lnTo>
                    <a:pt x="0" y="853"/>
                  </a:lnTo>
                  <a:lnTo>
                    <a:pt x="26" y="905"/>
                  </a:lnTo>
                  <a:lnTo>
                    <a:pt x="78" y="956"/>
                  </a:lnTo>
                  <a:lnTo>
                    <a:pt x="155" y="982"/>
                  </a:lnTo>
                  <a:lnTo>
                    <a:pt x="233" y="956"/>
                  </a:lnTo>
                  <a:lnTo>
                    <a:pt x="388" y="879"/>
                  </a:lnTo>
                  <a:lnTo>
                    <a:pt x="388" y="1060"/>
                  </a:lnTo>
                  <a:lnTo>
                    <a:pt x="388" y="1111"/>
                  </a:lnTo>
                  <a:lnTo>
                    <a:pt x="414" y="1163"/>
                  </a:lnTo>
                  <a:lnTo>
                    <a:pt x="466" y="1189"/>
                  </a:lnTo>
                  <a:lnTo>
                    <a:pt x="543" y="1215"/>
                  </a:lnTo>
                  <a:lnTo>
                    <a:pt x="595" y="1189"/>
                  </a:lnTo>
                  <a:lnTo>
                    <a:pt x="646" y="1163"/>
                  </a:lnTo>
                  <a:lnTo>
                    <a:pt x="672" y="1111"/>
                  </a:lnTo>
                  <a:lnTo>
                    <a:pt x="698" y="1060"/>
                  </a:lnTo>
                  <a:lnTo>
                    <a:pt x="698" y="879"/>
                  </a:lnTo>
                  <a:lnTo>
                    <a:pt x="853" y="956"/>
                  </a:lnTo>
                  <a:lnTo>
                    <a:pt x="931" y="982"/>
                  </a:lnTo>
                  <a:lnTo>
                    <a:pt x="1008" y="956"/>
                  </a:lnTo>
                  <a:lnTo>
                    <a:pt x="1060" y="905"/>
                  </a:lnTo>
                  <a:lnTo>
                    <a:pt x="1086" y="853"/>
                  </a:lnTo>
                  <a:lnTo>
                    <a:pt x="1086" y="775"/>
                  </a:lnTo>
                  <a:lnTo>
                    <a:pt x="1060" y="724"/>
                  </a:lnTo>
                  <a:lnTo>
                    <a:pt x="1008" y="698"/>
                  </a:lnTo>
                  <a:lnTo>
                    <a:pt x="853" y="595"/>
                  </a:lnTo>
                  <a:lnTo>
                    <a:pt x="1008" y="517"/>
                  </a:lnTo>
                  <a:lnTo>
                    <a:pt x="1060" y="465"/>
                  </a:lnTo>
                  <a:lnTo>
                    <a:pt x="1086" y="414"/>
                  </a:lnTo>
                  <a:lnTo>
                    <a:pt x="1086" y="362"/>
                  </a:lnTo>
                  <a:lnTo>
                    <a:pt x="1060" y="310"/>
                  </a:lnTo>
                  <a:lnTo>
                    <a:pt x="1008" y="259"/>
                  </a:lnTo>
                  <a:lnTo>
                    <a:pt x="957" y="233"/>
                  </a:lnTo>
                  <a:lnTo>
                    <a:pt x="853" y="233"/>
                  </a:lnTo>
                  <a:lnTo>
                    <a:pt x="698" y="336"/>
                  </a:lnTo>
                  <a:lnTo>
                    <a:pt x="698" y="155"/>
                  </a:lnTo>
                  <a:lnTo>
                    <a:pt x="672" y="104"/>
                  </a:lnTo>
                  <a:lnTo>
                    <a:pt x="646" y="52"/>
                  </a:lnTo>
                  <a:lnTo>
                    <a:pt x="59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7" name="Google Shape;417;p40"/>
            <p:cNvSpPr/>
            <p:nvPr/>
          </p:nvSpPr>
          <p:spPr>
            <a:xfrm>
              <a:off x="3439175" y="1466925"/>
              <a:ext cx="27150" cy="30375"/>
            </a:xfrm>
            <a:custGeom>
              <a:avLst/>
              <a:gdLst/>
              <a:ahLst/>
              <a:cxnLst/>
              <a:rect l="l" t="t" r="r" b="b"/>
              <a:pathLst>
                <a:path w="1086" h="1215" extrusionOk="0">
                  <a:moveTo>
                    <a:pt x="491" y="0"/>
                  </a:moveTo>
                  <a:lnTo>
                    <a:pt x="440" y="52"/>
                  </a:lnTo>
                  <a:lnTo>
                    <a:pt x="388" y="104"/>
                  </a:lnTo>
                  <a:lnTo>
                    <a:pt x="388" y="155"/>
                  </a:lnTo>
                  <a:lnTo>
                    <a:pt x="388" y="336"/>
                  </a:lnTo>
                  <a:lnTo>
                    <a:pt x="233" y="233"/>
                  </a:lnTo>
                  <a:lnTo>
                    <a:pt x="104" y="233"/>
                  </a:lnTo>
                  <a:lnTo>
                    <a:pt x="52" y="259"/>
                  </a:lnTo>
                  <a:lnTo>
                    <a:pt x="26" y="310"/>
                  </a:lnTo>
                  <a:lnTo>
                    <a:pt x="0" y="362"/>
                  </a:lnTo>
                  <a:lnTo>
                    <a:pt x="0" y="414"/>
                  </a:lnTo>
                  <a:lnTo>
                    <a:pt x="26" y="465"/>
                  </a:lnTo>
                  <a:lnTo>
                    <a:pt x="78" y="517"/>
                  </a:lnTo>
                  <a:lnTo>
                    <a:pt x="233" y="595"/>
                  </a:lnTo>
                  <a:lnTo>
                    <a:pt x="78" y="698"/>
                  </a:lnTo>
                  <a:lnTo>
                    <a:pt x="26" y="724"/>
                  </a:lnTo>
                  <a:lnTo>
                    <a:pt x="0" y="775"/>
                  </a:lnTo>
                  <a:lnTo>
                    <a:pt x="0" y="853"/>
                  </a:lnTo>
                  <a:lnTo>
                    <a:pt x="26" y="905"/>
                  </a:lnTo>
                  <a:lnTo>
                    <a:pt x="78" y="956"/>
                  </a:lnTo>
                  <a:lnTo>
                    <a:pt x="155" y="982"/>
                  </a:lnTo>
                  <a:lnTo>
                    <a:pt x="233" y="956"/>
                  </a:lnTo>
                  <a:lnTo>
                    <a:pt x="388" y="879"/>
                  </a:lnTo>
                  <a:lnTo>
                    <a:pt x="388" y="1060"/>
                  </a:lnTo>
                  <a:lnTo>
                    <a:pt x="388" y="1111"/>
                  </a:lnTo>
                  <a:lnTo>
                    <a:pt x="440" y="1163"/>
                  </a:lnTo>
                  <a:lnTo>
                    <a:pt x="491" y="1189"/>
                  </a:lnTo>
                  <a:lnTo>
                    <a:pt x="543" y="1215"/>
                  </a:lnTo>
                  <a:lnTo>
                    <a:pt x="595" y="1189"/>
                  </a:lnTo>
                  <a:lnTo>
                    <a:pt x="646" y="1163"/>
                  </a:lnTo>
                  <a:lnTo>
                    <a:pt x="698" y="1111"/>
                  </a:lnTo>
                  <a:lnTo>
                    <a:pt x="698" y="1060"/>
                  </a:lnTo>
                  <a:lnTo>
                    <a:pt x="698" y="879"/>
                  </a:lnTo>
                  <a:lnTo>
                    <a:pt x="853" y="956"/>
                  </a:lnTo>
                  <a:lnTo>
                    <a:pt x="931" y="982"/>
                  </a:lnTo>
                  <a:lnTo>
                    <a:pt x="1008" y="956"/>
                  </a:lnTo>
                  <a:lnTo>
                    <a:pt x="1060" y="905"/>
                  </a:lnTo>
                  <a:lnTo>
                    <a:pt x="1086" y="853"/>
                  </a:lnTo>
                  <a:lnTo>
                    <a:pt x="1086" y="775"/>
                  </a:lnTo>
                  <a:lnTo>
                    <a:pt x="1060" y="724"/>
                  </a:lnTo>
                  <a:lnTo>
                    <a:pt x="1008" y="698"/>
                  </a:lnTo>
                  <a:lnTo>
                    <a:pt x="853" y="595"/>
                  </a:lnTo>
                  <a:lnTo>
                    <a:pt x="1008" y="517"/>
                  </a:lnTo>
                  <a:lnTo>
                    <a:pt x="1060" y="465"/>
                  </a:lnTo>
                  <a:lnTo>
                    <a:pt x="1086" y="414"/>
                  </a:lnTo>
                  <a:lnTo>
                    <a:pt x="1086" y="362"/>
                  </a:lnTo>
                  <a:lnTo>
                    <a:pt x="1060" y="310"/>
                  </a:lnTo>
                  <a:lnTo>
                    <a:pt x="1034" y="259"/>
                  </a:lnTo>
                  <a:lnTo>
                    <a:pt x="956" y="233"/>
                  </a:lnTo>
                  <a:lnTo>
                    <a:pt x="853" y="233"/>
                  </a:lnTo>
                  <a:lnTo>
                    <a:pt x="698" y="336"/>
                  </a:lnTo>
                  <a:lnTo>
                    <a:pt x="698" y="155"/>
                  </a:lnTo>
                  <a:lnTo>
                    <a:pt x="698" y="104"/>
                  </a:lnTo>
                  <a:lnTo>
                    <a:pt x="646" y="52"/>
                  </a:lnTo>
                  <a:lnTo>
                    <a:pt x="59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8" name="Google Shape;418;p40"/>
            <p:cNvSpPr/>
            <p:nvPr/>
          </p:nvSpPr>
          <p:spPr>
            <a:xfrm>
              <a:off x="3315775" y="1450125"/>
              <a:ext cx="191250" cy="63975"/>
            </a:xfrm>
            <a:custGeom>
              <a:avLst/>
              <a:gdLst/>
              <a:ahLst/>
              <a:cxnLst/>
              <a:rect l="l" t="t" r="r" b="b"/>
              <a:pathLst>
                <a:path w="7650" h="2559" extrusionOk="0">
                  <a:moveTo>
                    <a:pt x="1267" y="0"/>
                  </a:moveTo>
                  <a:lnTo>
                    <a:pt x="1008" y="26"/>
                  </a:lnTo>
                  <a:lnTo>
                    <a:pt x="776" y="104"/>
                  </a:lnTo>
                  <a:lnTo>
                    <a:pt x="569" y="233"/>
                  </a:lnTo>
                  <a:lnTo>
                    <a:pt x="362" y="388"/>
                  </a:lnTo>
                  <a:lnTo>
                    <a:pt x="207" y="569"/>
                  </a:lnTo>
                  <a:lnTo>
                    <a:pt x="104" y="776"/>
                  </a:lnTo>
                  <a:lnTo>
                    <a:pt x="26" y="1008"/>
                  </a:lnTo>
                  <a:lnTo>
                    <a:pt x="1" y="1267"/>
                  </a:lnTo>
                  <a:lnTo>
                    <a:pt x="26" y="1525"/>
                  </a:lnTo>
                  <a:lnTo>
                    <a:pt x="104" y="1758"/>
                  </a:lnTo>
                  <a:lnTo>
                    <a:pt x="207" y="1990"/>
                  </a:lnTo>
                  <a:lnTo>
                    <a:pt x="362" y="2171"/>
                  </a:lnTo>
                  <a:lnTo>
                    <a:pt x="569" y="2326"/>
                  </a:lnTo>
                  <a:lnTo>
                    <a:pt x="776" y="2455"/>
                  </a:lnTo>
                  <a:lnTo>
                    <a:pt x="1008" y="2533"/>
                  </a:lnTo>
                  <a:lnTo>
                    <a:pt x="1267" y="2559"/>
                  </a:lnTo>
                  <a:lnTo>
                    <a:pt x="6358" y="2559"/>
                  </a:lnTo>
                  <a:lnTo>
                    <a:pt x="6616" y="2533"/>
                  </a:lnTo>
                  <a:lnTo>
                    <a:pt x="6848" y="2455"/>
                  </a:lnTo>
                  <a:lnTo>
                    <a:pt x="7081" y="2326"/>
                  </a:lnTo>
                  <a:lnTo>
                    <a:pt x="7262" y="2171"/>
                  </a:lnTo>
                  <a:lnTo>
                    <a:pt x="7417" y="1990"/>
                  </a:lnTo>
                  <a:lnTo>
                    <a:pt x="7546" y="1758"/>
                  </a:lnTo>
                  <a:lnTo>
                    <a:pt x="7624" y="1525"/>
                  </a:lnTo>
                  <a:lnTo>
                    <a:pt x="7650" y="1267"/>
                  </a:lnTo>
                  <a:lnTo>
                    <a:pt x="7624" y="1008"/>
                  </a:lnTo>
                  <a:lnTo>
                    <a:pt x="7546" y="776"/>
                  </a:lnTo>
                  <a:lnTo>
                    <a:pt x="7417" y="569"/>
                  </a:lnTo>
                  <a:lnTo>
                    <a:pt x="7262" y="388"/>
                  </a:lnTo>
                  <a:lnTo>
                    <a:pt x="7081" y="233"/>
                  </a:lnTo>
                  <a:lnTo>
                    <a:pt x="6848" y="104"/>
                  </a:lnTo>
                  <a:lnTo>
                    <a:pt x="6616" y="26"/>
                  </a:lnTo>
                  <a:lnTo>
                    <a:pt x="6358" y="0"/>
                  </a:lnTo>
                  <a:lnTo>
                    <a:pt x="3437" y="0"/>
                  </a:lnTo>
                  <a:lnTo>
                    <a:pt x="3360" y="26"/>
                  </a:lnTo>
                  <a:lnTo>
                    <a:pt x="3308" y="52"/>
                  </a:lnTo>
                  <a:lnTo>
                    <a:pt x="3282" y="104"/>
                  </a:lnTo>
                  <a:lnTo>
                    <a:pt x="3282" y="155"/>
                  </a:lnTo>
                  <a:lnTo>
                    <a:pt x="3282" y="233"/>
                  </a:lnTo>
                  <a:lnTo>
                    <a:pt x="3308" y="285"/>
                  </a:lnTo>
                  <a:lnTo>
                    <a:pt x="3360" y="310"/>
                  </a:lnTo>
                  <a:lnTo>
                    <a:pt x="6358" y="310"/>
                  </a:lnTo>
                  <a:lnTo>
                    <a:pt x="6564" y="336"/>
                  </a:lnTo>
                  <a:lnTo>
                    <a:pt x="6745" y="388"/>
                  </a:lnTo>
                  <a:lnTo>
                    <a:pt x="6900" y="491"/>
                  </a:lnTo>
                  <a:lnTo>
                    <a:pt x="7029" y="595"/>
                  </a:lnTo>
                  <a:lnTo>
                    <a:pt x="7159" y="750"/>
                  </a:lnTo>
                  <a:lnTo>
                    <a:pt x="7236" y="905"/>
                  </a:lnTo>
                  <a:lnTo>
                    <a:pt x="7314" y="1086"/>
                  </a:lnTo>
                  <a:lnTo>
                    <a:pt x="7314" y="1267"/>
                  </a:lnTo>
                  <a:lnTo>
                    <a:pt x="7314" y="1473"/>
                  </a:lnTo>
                  <a:lnTo>
                    <a:pt x="7236" y="1654"/>
                  </a:lnTo>
                  <a:lnTo>
                    <a:pt x="7159" y="1809"/>
                  </a:lnTo>
                  <a:lnTo>
                    <a:pt x="7029" y="1938"/>
                  </a:lnTo>
                  <a:lnTo>
                    <a:pt x="6900" y="2068"/>
                  </a:lnTo>
                  <a:lnTo>
                    <a:pt x="6745" y="2145"/>
                  </a:lnTo>
                  <a:lnTo>
                    <a:pt x="6564" y="2223"/>
                  </a:lnTo>
                  <a:lnTo>
                    <a:pt x="1086" y="2223"/>
                  </a:lnTo>
                  <a:lnTo>
                    <a:pt x="905" y="2145"/>
                  </a:lnTo>
                  <a:lnTo>
                    <a:pt x="750" y="2068"/>
                  </a:lnTo>
                  <a:lnTo>
                    <a:pt x="595" y="1938"/>
                  </a:lnTo>
                  <a:lnTo>
                    <a:pt x="492" y="1809"/>
                  </a:lnTo>
                  <a:lnTo>
                    <a:pt x="388" y="1654"/>
                  </a:lnTo>
                  <a:lnTo>
                    <a:pt x="337" y="1473"/>
                  </a:lnTo>
                  <a:lnTo>
                    <a:pt x="311" y="1267"/>
                  </a:lnTo>
                  <a:lnTo>
                    <a:pt x="337" y="1086"/>
                  </a:lnTo>
                  <a:lnTo>
                    <a:pt x="388" y="905"/>
                  </a:lnTo>
                  <a:lnTo>
                    <a:pt x="492" y="750"/>
                  </a:lnTo>
                  <a:lnTo>
                    <a:pt x="595" y="595"/>
                  </a:lnTo>
                  <a:lnTo>
                    <a:pt x="750" y="491"/>
                  </a:lnTo>
                  <a:lnTo>
                    <a:pt x="905" y="388"/>
                  </a:lnTo>
                  <a:lnTo>
                    <a:pt x="1086" y="336"/>
                  </a:lnTo>
                  <a:lnTo>
                    <a:pt x="1267" y="310"/>
                  </a:lnTo>
                  <a:lnTo>
                    <a:pt x="2791" y="310"/>
                  </a:lnTo>
                  <a:lnTo>
                    <a:pt x="2843" y="285"/>
                  </a:lnTo>
                  <a:lnTo>
                    <a:pt x="2895" y="233"/>
                  </a:lnTo>
                  <a:lnTo>
                    <a:pt x="2895" y="155"/>
                  </a:lnTo>
                  <a:lnTo>
                    <a:pt x="2895" y="104"/>
                  </a:lnTo>
                  <a:lnTo>
                    <a:pt x="2843" y="52"/>
                  </a:lnTo>
                  <a:lnTo>
                    <a:pt x="2791" y="26"/>
                  </a:lnTo>
                  <a:lnTo>
                    <a:pt x="274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19" name="Google Shape;419;p40"/>
          <p:cNvGrpSpPr/>
          <p:nvPr/>
        </p:nvGrpSpPr>
        <p:grpSpPr>
          <a:xfrm>
            <a:off x="4473803" y="4078204"/>
            <a:ext cx="263919" cy="385668"/>
            <a:chOff x="4099400" y="1333850"/>
            <a:chExt cx="184800" cy="270050"/>
          </a:xfrm>
        </p:grpSpPr>
        <p:sp>
          <p:nvSpPr>
            <p:cNvPr id="420" name="Google Shape;420;p40"/>
            <p:cNvSpPr/>
            <p:nvPr/>
          </p:nvSpPr>
          <p:spPr>
            <a:xfrm>
              <a:off x="4176925" y="1558000"/>
              <a:ext cx="29750" cy="29750"/>
            </a:xfrm>
            <a:custGeom>
              <a:avLst/>
              <a:gdLst/>
              <a:ahLst/>
              <a:cxnLst/>
              <a:rect l="l" t="t" r="r" b="b"/>
              <a:pathLst>
                <a:path w="1190" h="1190" extrusionOk="0">
                  <a:moveTo>
                    <a:pt x="698" y="337"/>
                  </a:moveTo>
                  <a:lnTo>
                    <a:pt x="802" y="414"/>
                  </a:lnTo>
                  <a:lnTo>
                    <a:pt x="853" y="492"/>
                  </a:lnTo>
                  <a:lnTo>
                    <a:pt x="879" y="595"/>
                  </a:lnTo>
                  <a:lnTo>
                    <a:pt x="853" y="724"/>
                  </a:lnTo>
                  <a:lnTo>
                    <a:pt x="802" y="802"/>
                  </a:lnTo>
                  <a:lnTo>
                    <a:pt x="698" y="854"/>
                  </a:lnTo>
                  <a:lnTo>
                    <a:pt x="595" y="879"/>
                  </a:lnTo>
                  <a:lnTo>
                    <a:pt x="492" y="854"/>
                  </a:lnTo>
                  <a:lnTo>
                    <a:pt x="414" y="802"/>
                  </a:lnTo>
                  <a:lnTo>
                    <a:pt x="337" y="724"/>
                  </a:lnTo>
                  <a:lnTo>
                    <a:pt x="311" y="595"/>
                  </a:lnTo>
                  <a:lnTo>
                    <a:pt x="337" y="492"/>
                  </a:lnTo>
                  <a:lnTo>
                    <a:pt x="414" y="414"/>
                  </a:lnTo>
                  <a:lnTo>
                    <a:pt x="492" y="337"/>
                  </a:lnTo>
                  <a:close/>
                  <a:moveTo>
                    <a:pt x="595" y="1"/>
                  </a:moveTo>
                  <a:lnTo>
                    <a:pt x="492" y="27"/>
                  </a:lnTo>
                  <a:lnTo>
                    <a:pt x="362" y="53"/>
                  </a:lnTo>
                  <a:lnTo>
                    <a:pt x="259" y="104"/>
                  </a:lnTo>
                  <a:lnTo>
                    <a:pt x="182" y="182"/>
                  </a:lnTo>
                  <a:lnTo>
                    <a:pt x="104" y="285"/>
                  </a:lnTo>
                  <a:lnTo>
                    <a:pt x="52" y="363"/>
                  </a:lnTo>
                  <a:lnTo>
                    <a:pt x="27" y="492"/>
                  </a:lnTo>
                  <a:lnTo>
                    <a:pt x="1" y="595"/>
                  </a:lnTo>
                  <a:lnTo>
                    <a:pt x="27" y="724"/>
                  </a:lnTo>
                  <a:lnTo>
                    <a:pt x="52" y="828"/>
                  </a:lnTo>
                  <a:lnTo>
                    <a:pt x="104" y="931"/>
                  </a:lnTo>
                  <a:lnTo>
                    <a:pt x="182" y="1034"/>
                  </a:lnTo>
                  <a:lnTo>
                    <a:pt x="259" y="1086"/>
                  </a:lnTo>
                  <a:lnTo>
                    <a:pt x="362" y="1164"/>
                  </a:lnTo>
                  <a:lnTo>
                    <a:pt x="492" y="1190"/>
                  </a:lnTo>
                  <a:lnTo>
                    <a:pt x="724" y="1190"/>
                  </a:lnTo>
                  <a:lnTo>
                    <a:pt x="828" y="1164"/>
                  </a:lnTo>
                  <a:lnTo>
                    <a:pt x="931" y="1086"/>
                  </a:lnTo>
                  <a:lnTo>
                    <a:pt x="1009" y="1034"/>
                  </a:lnTo>
                  <a:lnTo>
                    <a:pt x="1086" y="931"/>
                  </a:lnTo>
                  <a:lnTo>
                    <a:pt x="1138" y="828"/>
                  </a:lnTo>
                  <a:lnTo>
                    <a:pt x="1189" y="724"/>
                  </a:lnTo>
                  <a:lnTo>
                    <a:pt x="1189" y="595"/>
                  </a:lnTo>
                  <a:lnTo>
                    <a:pt x="1189" y="492"/>
                  </a:lnTo>
                  <a:lnTo>
                    <a:pt x="1138" y="363"/>
                  </a:lnTo>
                  <a:lnTo>
                    <a:pt x="1086" y="285"/>
                  </a:lnTo>
                  <a:lnTo>
                    <a:pt x="1009" y="182"/>
                  </a:lnTo>
                  <a:lnTo>
                    <a:pt x="931" y="104"/>
                  </a:lnTo>
                  <a:lnTo>
                    <a:pt x="828" y="53"/>
                  </a:lnTo>
                  <a:lnTo>
                    <a:pt x="724" y="27"/>
                  </a:lnTo>
                  <a:lnTo>
                    <a:pt x="59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40"/>
            <p:cNvSpPr/>
            <p:nvPr/>
          </p:nvSpPr>
          <p:spPr>
            <a:xfrm>
              <a:off x="4160775" y="1350000"/>
              <a:ext cx="62700" cy="7775"/>
            </a:xfrm>
            <a:custGeom>
              <a:avLst/>
              <a:gdLst/>
              <a:ahLst/>
              <a:cxnLst/>
              <a:rect l="l" t="t" r="r" b="b"/>
              <a:pathLst>
                <a:path w="2508" h="311" extrusionOk="0">
                  <a:moveTo>
                    <a:pt x="78" y="0"/>
                  </a:moveTo>
                  <a:lnTo>
                    <a:pt x="27" y="52"/>
                  </a:lnTo>
                  <a:lnTo>
                    <a:pt x="1" y="78"/>
                  </a:lnTo>
                  <a:lnTo>
                    <a:pt x="1" y="155"/>
                  </a:lnTo>
                  <a:lnTo>
                    <a:pt x="1" y="207"/>
                  </a:lnTo>
                  <a:lnTo>
                    <a:pt x="27" y="258"/>
                  </a:lnTo>
                  <a:lnTo>
                    <a:pt x="78" y="310"/>
                  </a:lnTo>
                  <a:lnTo>
                    <a:pt x="2404" y="310"/>
                  </a:lnTo>
                  <a:lnTo>
                    <a:pt x="2456" y="258"/>
                  </a:lnTo>
                  <a:lnTo>
                    <a:pt x="2481" y="207"/>
                  </a:lnTo>
                  <a:lnTo>
                    <a:pt x="2507" y="155"/>
                  </a:lnTo>
                  <a:lnTo>
                    <a:pt x="2481" y="78"/>
                  </a:lnTo>
                  <a:lnTo>
                    <a:pt x="2456" y="52"/>
                  </a:lnTo>
                  <a:lnTo>
                    <a:pt x="240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40"/>
            <p:cNvSpPr/>
            <p:nvPr/>
          </p:nvSpPr>
          <p:spPr>
            <a:xfrm>
              <a:off x="4099400" y="1333850"/>
              <a:ext cx="184800" cy="138900"/>
            </a:xfrm>
            <a:custGeom>
              <a:avLst/>
              <a:gdLst/>
              <a:ahLst/>
              <a:cxnLst/>
              <a:rect l="l" t="t" r="r" b="b"/>
              <a:pathLst>
                <a:path w="7392" h="5556" extrusionOk="0">
                  <a:moveTo>
                    <a:pt x="388" y="0"/>
                  </a:moveTo>
                  <a:lnTo>
                    <a:pt x="285" y="26"/>
                  </a:lnTo>
                  <a:lnTo>
                    <a:pt x="208" y="78"/>
                  </a:lnTo>
                  <a:lnTo>
                    <a:pt x="130" y="129"/>
                  </a:lnTo>
                  <a:lnTo>
                    <a:pt x="78" y="207"/>
                  </a:lnTo>
                  <a:lnTo>
                    <a:pt x="27" y="284"/>
                  </a:lnTo>
                  <a:lnTo>
                    <a:pt x="1" y="388"/>
                  </a:lnTo>
                  <a:lnTo>
                    <a:pt x="1" y="465"/>
                  </a:lnTo>
                  <a:lnTo>
                    <a:pt x="1" y="2455"/>
                  </a:lnTo>
                  <a:lnTo>
                    <a:pt x="1" y="2532"/>
                  </a:lnTo>
                  <a:lnTo>
                    <a:pt x="52" y="2558"/>
                  </a:lnTo>
                  <a:lnTo>
                    <a:pt x="104" y="2610"/>
                  </a:lnTo>
                  <a:lnTo>
                    <a:pt x="208" y="2610"/>
                  </a:lnTo>
                  <a:lnTo>
                    <a:pt x="259" y="2558"/>
                  </a:lnTo>
                  <a:lnTo>
                    <a:pt x="311" y="2532"/>
                  </a:lnTo>
                  <a:lnTo>
                    <a:pt x="311" y="2455"/>
                  </a:lnTo>
                  <a:lnTo>
                    <a:pt x="311" y="465"/>
                  </a:lnTo>
                  <a:lnTo>
                    <a:pt x="337" y="413"/>
                  </a:lnTo>
                  <a:lnTo>
                    <a:pt x="363" y="362"/>
                  </a:lnTo>
                  <a:lnTo>
                    <a:pt x="414" y="336"/>
                  </a:lnTo>
                  <a:lnTo>
                    <a:pt x="466" y="310"/>
                  </a:lnTo>
                  <a:lnTo>
                    <a:pt x="6926" y="310"/>
                  </a:lnTo>
                  <a:lnTo>
                    <a:pt x="6978" y="336"/>
                  </a:lnTo>
                  <a:lnTo>
                    <a:pt x="7030" y="362"/>
                  </a:lnTo>
                  <a:lnTo>
                    <a:pt x="7081" y="413"/>
                  </a:lnTo>
                  <a:lnTo>
                    <a:pt x="7081" y="465"/>
                  </a:lnTo>
                  <a:lnTo>
                    <a:pt x="7081" y="5401"/>
                  </a:lnTo>
                  <a:lnTo>
                    <a:pt x="7107" y="5478"/>
                  </a:lnTo>
                  <a:lnTo>
                    <a:pt x="7133" y="5530"/>
                  </a:lnTo>
                  <a:lnTo>
                    <a:pt x="7185" y="5556"/>
                  </a:lnTo>
                  <a:lnTo>
                    <a:pt x="7314" y="5556"/>
                  </a:lnTo>
                  <a:lnTo>
                    <a:pt x="7340" y="5530"/>
                  </a:lnTo>
                  <a:lnTo>
                    <a:pt x="7391" y="5478"/>
                  </a:lnTo>
                  <a:lnTo>
                    <a:pt x="7391" y="5401"/>
                  </a:lnTo>
                  <a:lnTo>
                    <a:pt x="7391" y="465"/>
                  </a:lnTo>
                  <a:lnTo>
                    <a:pt x="7391" y="388"/>
                  </a:lnTo>
                  <a:lnTo>
                    <a:pt x="7365" y="284"/>
                  </a:lnTo>
                  <a:lnTo>
                    <a:pt x="7314" y="207"/>
                  </a:lnTo>
                  <a:lnTo>
                    <a:pt x="7262" y="129"/>
                  </a:lnTo>
                  <a:lnTo>
                    <a:pt x="7185" y="78"/>
                  </a:lnTo>
                  <a:lnTo>
                    <a:pt x="7107" y="26"/>
                  </a:lnTo>
                  <a:lnTo>
                    <a:pt x="703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3" name="Google Shape;423;p40"/>
            <p:cNvSpPr/>
            <p:nvPr/>
          </p:nvSpPr>
          <p:spPr>
            <a:xfrm>
              <a:off x="4099400" y="1408775"/>
              <a:ext cx="184800" cy="195125"/>
            </a:xfrm>
            <a:custGeom>
              <a:avLst/>
              <a:gdLst/>
              <a:ahLst/>
              <a:cxnLst/>
              <a:rect l="l" t="t" r="r" b="b"/>
              <a:pathLst>
                <a:path w="7392" h="7805" extrusionOk="0">
                  <a:moveTo>
                    <a:pt x="104" y="1"/>
                  </a:moveTo>
                  <a:lnTo>
                    <a:pt x="52" y="26"/>
                  </a:lnTo>
                  <a:lnTo>
                    <a:pt x="1" y="78"/>
                  </a:lnTo>
                  <a:lnTo>
                    <a:pt x="1" y="156"/>
                  </a:lnTo>
                  <a:lnTo>
                    <a:pt x="1" y="7314"/>
                  </a:lnTo>
                  <a:lnTo>
                    <a:pt x="1" y="7417"/>
                  </a:lnTo>
                  <a:lnTo>
                    <a:pt x="27" y="7494"/>
                  </a:lnTo>
                  <a:lnTo>
                    <a:pt x="78" y="7572"/>
                  </a:lnTo>
                  <a:lnTo>
                    <a:pt x="130" y="7649"/>
                  </a:lnTo>
                  <a:lnTo>
                    <a:pt x="208" y="7701"/>
                  </a:lnTo>
                  <a:lnTo>
                    <a:pt x="285" y="7753"/>
                  </a:lnTo>
                  <a:lnTo>
                    <a:pt x="388" y="7779"/>
                  </a:lnTo>
                  <a:lnTo>
                    <a:pt x="466" y="7805"/>
                  </a:lnTo>
                  <a:lnTo>
                    <a:pt x="6926" y="7805"/>
                  </a:lnTo>
                  <a:lnTo>
                    <a:pt x="7030" y="7779"/>
                  </a:lnTo>
                  <a:lnTo>
                    <a:pt x="7107" y="7753"/>
                  </a:lnTo>
                  <a:lnTo>
                    <a:pt x="7185" y="7701"/>
                  </a:lnTo>
                  <a:lnTo>
                    <a:pt x="7262" y="7649"/>
                  </a:lnTo>
                  <a:lnTo>
                    <a:pt x="7314" y="7572"/>
                  </a:lnTo>
                  <a:lnTo>
                    <a:pt x="7365" y="7494"/>
                  </a:lnTo>
                  <a:lnTo>
                    <a:pt x="7391" y="7417"/>
                  </a:lnTo>
                  <a:lnTo>
                    <a:pt x="7391" y="7314"/>
                  </a:lnTo>
                  <a:lnTo>
                    <a:pt x="7391" y="3101"/>
                  </a:lnTo>
                  <a:lnTo>
                    <a:pt x="7391" y="3050"/>
                  </a:lnTo>
                  <a:lnTo>
                    <a:pt x="7340" y="2998"/>
                  </a:lnTo>
                  <a:lnTo>
                    <a:pt x="7314" y="2946"/>
                  </a:lnTo>
                  <a:lnTo>
                    <a:pt x="7185" y="2946"/>
                  </a:lnTo>
                  <a:lnTo>
                    <a:pt x="7133" y="2998"/>
                  </a:lnTo>
                  <a:lnTo>
                    <a:pt x="7107" y="3050"/>
                  </a:lnTo>
                  <a:lnTo>
                    <a:pt x="7081" y="3101"/>
                  </a:lnTo>
                  <a:lnTo>
                    <a:pt x="7081" y="5350"/>
                  </a:lnTo>
                  <a:lnTo>
                    <a:pt x="2766" y="5350"/>
                  </a:lnTo>
                  <a:lnTo>
                    <a:pt x="2714" y="5375"/>
                  </a:lnTo>
                  <a:lnTo>
                    <a:pt x="2662" y="5401"/>
                  </a:lnTo>
                  <a:lnTo>
                    <a:pt x="2637" y="5453"/>
                  </a:lnTo>
                  <a:lnTo>
                    <a:pt x="2611" y="5505"/>
                  </a:lnTo>
                  <a:lnTo>
                    <a:pt x="2637" y="5582"/>
                  </a:lnTo>
                  <a:lnTo>
                    <a:pt x="2662" y="5634"/>
                  </a:lnTo>
                  <a:lnTo>
                    <a:pt x="2714" y="5660"/>
                  </a:lnTo>
                  <a:lnTo>
                    <a:pt x="7081" y="5660"/>
                  </a:lnTo>
                  <a:lnTo>
                    <a:pt x="7081" y="7314"/>
                  </a:lnTo>
                  <a:lnTo>
                    <a:pt x="7081" y="7391"/>
                  </a:lnTo>
                  <a:lnTo>
                    <a:pt x="7030" y="7443"/>
                  </a:lnTo>
                  <a:lnTo>
                    <a:pt x="6978" y="7469"/>
                  </a:lnTo>
                  <a:lnTo>
                    <a:pt x="414" y="7469"/>
                  </a:lnTo>
                  <a:lnTo>
                    <a:pt x="363" y="7443"/>
                  </a:lnTo>
                  <a:lnTo>
                    <a:pt x="337" y="7391"/>
                  </a:lnTo>
                  <a:lnTo>
                    <a:pt x="311" y="7314"/>
                  </a:lnTo>
                  <a:lnTo>
                    <a:pt x="311" y="5660"/>
                  </a:lnTo>
                  <a:lnTo>
                    <a:pt x="2146" y="5660"/>
                  </a:lnTo>
                  <a:lnTo>
                    <a:pt x="2197" y="5634"/>
                  </a:lnTo>
                  <a:lnTo>
                    <a:pt x="2223" y="5582"/>
                  </a:lnTo>
                  <a:lnTo>
                    <a:pt x="2249" y="5505"/>
                  </a:lnTo>
                  <a:lnTo>
                    <a:pt x="2223" y="5453"/>
                  </a:lnTo>
                  <a:lnTo>
                    <a:pt x="2197" y="5401"/>
                  </a:lnTo>
                  <a:lnTo>
                    <a:pt x="2146" y="5375"/>
                  </a:lnTo>
                  <a:lnTo>
                    <a:pt x="2094" y="5350"/>
                  </a:lnTo>
                  <a:lnTo>
                    <a:pt x="311" y="5350"/>
                  </a:lnTo>
                  <a:lnTo>
                    <a:pt x="311" y="156"/>
                  </a:lnTo>
                  <a:lnTo>
                    <a:pt x="311" y="78"/>
                  </a:lnTo>
                  <a:lnTo>
                    <a:pt x="259" y="26"/>
                  </a:lnTo>
                  <a:lnTo>
                    <a:pt x="20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40"/>
            <p:cNvSpPr/>
            <p:nvPr/>
          </p:nvSpPr>
          <p:spPr>
            <a:xfrm>
              <a:off x="4133650" y="1371300"/>
              <a:ext cx="116300" cy="157650"/>
            </a:xfrm>
            <a:custGeom>
              <a:avLst/>
              <a:gdLst/>
              <a:ahLst/>
              <a:cxnLst/>
              <a:rect l="l" t="t" r="r" b="b"/>
              <a:pathLst>
                <a:path w="4652" h="6306" extrusionOk="0">
                  <a:moveTo>
                    <a:pt x="2326" y="311"/>
                  </a:moveTo>
                  <a:lnTo>
                    <a:pt x="2533" y="337"/>
                  </a:lnTo>
                  <a:lnTo>
                    <a:pt x="2740" y="363"/>
                  </a:lnTo>
                  <a:lnTo>
                    <a:pt x="2920" y="414"/>
                  </a:lnTo>
                  <a:lnTo>
                    <a:pt x="3101" y="492"/>
                  </a:lnTo>
                  <a:lnTo>
                    <a:pt x="3282" y="569"/>
                  </a:lnTo>
                  <a:lnTo>
                    <a:pt x="3463" y="673"/>
                  </a:lnTo>
                  <a:lnTo>
                    <a:pt x="3618" y="776"/>
                  </a:lnTo>
                  <a:lnTo>
                    <a:pt x="3747" y="905"/>
                  </a:lnTo>
                  <a:lnTo>
                    <a:pt x="3877" y="1060"/>
                  </a:lnTo>
                  <a:lnTo>
                    <a:pt x="4006" y="1215"/>
                  </a:lnTo>
                  <a:lnTo>
                    <a:pt x="4109" y="1370"/>
                  </a:lnTo>
                  <a:lnTo>
                    <a:pt x="4187" y="1551"/>
                  </a:lnTo>
                  <a:lnTo>
                    <a:pt x="4238" y="1732"/>
                  </a:lnTo>
                  <a:lnTo>
                    <a:pt x="4290" y="1939"/>
                  </a:lnTo>
                  <a:lnTo>
                    <a:pt x="4342" y="2120"/>
                  </a:lnTo>
                  <a:lnTo>
                    <a:pt x="4342" y="2326"/>
                  </a:lnTo>
                  <a:lnTo>
                    <a:pt x="4342" y="3980"/>
                  </a:lnTo>
                  <a:lnTo>
                    <a:pt x="4342" y="4187"/>
                  </a:lnTo>
                  <a:lnTo>
                    <a:pt x="4290" y="4394"/>
                  </a:lnTo>
                  <a:lnTo>
                    <a:pt x="4238" y="4575"/>
                  </a:lnTo>
                  <a:lnTo>
                    <a:pt x="4187" y="4756"/>
                  </a:lnTo>
                  <a:lnTo>
                    <a:pt x="4109" y="4936"/>
                  </a:lnTo>
                  <a:lnTo>
                    <a:pt x="4006" y="5091"/>
                  </a:lnTo>
                  <a:lnTo>
                    <a:pt x="3877" y="5247"/>
                  </a:lnTo>
                  <a:lnTo>
                    <a:pt x="3747" y="5402"/>
                  </a:lnTo>
                  <a:lnTo>
                    <a:pt x="3618" y="5531"/>
                  </a:lnTo>
                  <a:lnTo>
                    <a:pt x="3463" y="5634"/>
                  </a:lnTo>
                  <a:lnTo>
                    <a:pt x="3282" y="5737"/>
                  </a:lnTo>
                  <a:lnTo>
                    <a:pt x="3101" y="5841"/>
                  </a:lnTo>
                  <a:lnTo>
                    <a:pt x="2920" y="5893"/>
                  </a:lnTo>
                  <a:lnTo>
                    <a:pt x="2740" y="5944"/>
                  </a:lnTo>
                  <a:lnTo>
                    <a:pt x="2533" y="5970"/>
                  </a:lnTo>
                  <a:lnTo>
                    <a:pt x="2326" y="5996"/>
                  </a:lnTo>
                  <a:lnTo>
                    <a:pt x="2119" y="5970"/>
                  </a:lnTo>
                  <a:lnTo>
                    <a:pt x="1913" y="5944"/>
                  </a:lnTo>
                  <a:lnTo>
                    <a:pt x="1732" y="5893"/>
                  </a:lnTo>
                  <a:lnTo>
                    <a:pt x="1551" y="5841"/>
                  </a:lnTo>
                  <a:lnTo>
                    <a:pt x="1370" y="5737"/>
                  </a:lnTo>
                  <a:lnTo>
                    <a:pt x="1215" y="5634"/>
                  </a:lnTo>
                  <a:lnTo>
                    <a:pt x="1060" y="5531"/>
                  </a:lnTo>
                  <a:lnTo>
                    <a:pt x="905" y="5402"/>
                  </a:lnTo>
                  <a:lnTo>
                    <a:pt x="776" y="5247"/>
                  </a:lnTo>
                  <a:lnTo>
                    <a:pt x="672" y="5091"/>
                  </a:lnTo>
                  <a:lnTo>
                    <a:pt x="569" y="4936"/>
                  </a:lnTo>
                  <a:lnTo>
                    <a:pt x="465" y="4756"/>
                  </a:lnTo>
                  <a:lnTo>
                    <a:pt x="414" y="4575"/>
                  </a:lnTo>
                  <a:lnTo>
                    <a:pt x="362" y="4394"/>
                  </a:lnTo>
                  <a:lnTo>
                    <a:pt x="336" y="4187"/>
                  </a:lnTo>
                  <a:lnTo>
                    <a:pt x="310" y="3980"/>
                  </a:lnTo>
                  <a:lnTo>
                    <a:pt x="310" y="2326"/>
                  </a:lnTo>
                  <a:lnTo>
                    <a:pt x="336" y="2120"/>
                  </a:lnTo>
                  <a:lnTo>
                    <a:pt x="362" y="1939"/>
                  </a:lnTo>
                  <a:lnTo>
                    <a:pt x="414" y="1732"/>
                  </a:lnTo>
                  <a:lnTo>
                    <a:pt x="465" y="1551"/>
                  </a:lnTo>
                  <a:lnTo>
                    <a:pt x="569" y="1370"/>
                  </a:lnTo>
                  <a:lnTo>
                    <a:pt x="672" y="1215"/>
                  </a:lnTo>
                  <a:lnTo>
                    <a:pt x="776" y="1060"/>
                  </a:lnTo>
                  <a:lnTo>
                    <a:pt x="905" y="905"/>
                  </a:lnTo>
                  <a:lnTo>
                    <a:pt x="1060" y="776"/>
                  </a:lnTo>
                  <a:lnTo>
                    <a:pt x="1215" y="673"/>
                  </a:lnTo>
                  <a:lnTo>
                    <a:pt x="1370" y="569"/>
                  </a:lnTo>
                  <a:lnTo>
                    <a:pt x="1551" y="492"/>
                  </a:lnTo>
                  <a:lnTo>
                    <a:pt x="1732" y="414"/>
                  </a:lnTo>
                  <a:lnTo>
                    <a:pt x="1913" y="363"/>
                  </a:lnTo>
                  <a:lnTo>
                    <a:pt x="2119" y="337"/>
                  </a:lnTo>
                  <a:lnTo>
                    <a:pt x="2326" y="311"/>
                  </a:lnTo>
                  <a:close/>
                  <a:moveTo>
                    <a:pt x="2326" y="1"/>
                  </a:moveTo>
                  <a:lnTo>
                    <a:pt x="2093" y="27"/>
                  </a:lnTo>
                  <a:lnTo>
                    <a:pt x="1861" y="52"/>
                  </a:lnTo>
                  <a:lnTo>
                    <a:pt x="1628" y="104"/>
                  </a:lnTo>
                  <a:lnTo>
                    <a:pt x="1422" y="182"/>
                  </a:lnTo>
                  <a:lnTo>
                    <a:pt x="1215" y="285"/>
                  </a:lnTo>
                  <a:lnTo>
                    <a:pt x="1034" y="414"/>
                  </a:lnTo>
                  <a:lnTo>
                    <a:pt x="853" y="543"/>
                  </a:lnTo>
                  <a:lnTo>
                    <a:pt x="672" y="698"/>
                  </a:lnTo>
                  <a:lnTo>
                    <a:pt x="543" y="854"/>
                  </a:lnTo>
                  <a:lnTo>
                    <a:pt x="388" y="1034"/>
                  </a:lnTo>
                  <a:lnTo>
                    <a:pt x="285" y="1215"/>
                  </a:lnTo>
                  <a:lnTo>
                    <a:pt x="181" y="1422"/>
                  </a:lnTo>
                  <a:lnTo>
                    <a:pt x="104" y="1629"/>
                  </a:lnTo>
                  <a:lnTo>
                    <a:pt x="52" y="1861"/>
                  </a:lnTo>
                  <a:lnTo>
                    <a:pt x="26" y="2094"/>
                  </a:lnTo>
                  <a:lnTo>
                    <a:pt x="0" y="2326"/>
                  </a:lnTo>
                  <a:lnTo>
                    <a:pt x="0" y="3980"/>
                  </a:lnTo>
                  <a:lnTo>
                    <a:pt x="26" y="4213"/>
                  </a:lnTo>
                  <a:lnTo>
                    <a:pt x="52" y="4445"/>
                  </a:lnTo>
                  <a:lnTo>
                    <a:pt x="104" y="4678"/>
                  </a:lnTo>
                  <a:lnTo>
                    <a:pt x="181" y="4885"/>
                  </a:lnTo>
                  <a:lnTo>
                    <a:pt x="285" y="5091"/>
                  </a:lnTo>
                  <a:lnTo>
                    <a:pt x="388" y="5272"/>
                  </a:lnTo>
                  <a:lnTo>
                    <a:pt x="543" y="5453"/>
                  </a:lnTo>
                  <a:lnTo>
                    <a:pt x="672" y="5634"/>
                  </a:lnTo>
                  <a:lnTo>
                    <a:pt x="853" y="5763"/>
                  </a:lnTo>
                  <a:lnTo>
                    <a:pt x="1034" y="5918"/>
                  </a:lnTo>
                  <a:lnTo>
                    <a:pt x="1215" y="6022"/>
                  </a:lnTo>
                  <a:lnTo>
                    <a:pt x="1422" y="6125"/>
                  </a:lnTo>
                  <a:lnTo>
                    <a:pt x="1628" y="6203"/>
                  </a:lnTo>
                  <a:lnTo>
                    <a:pt x="1861" y="6254"/>
                  </a:lnTo>
                  <a:lnTo>
                    <a:pt x="2093" y="6280"/>
                  </a:lnTo>
                  <a:lnTo>
                    <a:pt x="2326" y="6306"/>
                  </a:lnTo>
                  <a:lnTo>
                    <a:pt x="2559" y="6280"/>
                  </a:lnTo>
                  <a:lnTo>
                    <a:pt x="2791" y="6254"/>
                  </a:lnTo>
                  <a:lnTo>
                    <a:pt x="3024" y="6203"/>
                  </a:lnTo>
                  <a:lnTo>
                    <a:pt x="3230" y="6125"/>
                  </a:lnTo>
                  <a:lnTo>
                    <a:pt x="3437" y="6022"/>
                  </a:lnTo>
                  <a:lnTo>
                    <a:pt x="3618" y="5918"/>
                  </a:lnTo>
                  <a:lnTo>
                    <a:pt x="3799" y="5763"/>
                  </a:lnTo>
                  <a:lnTo>
                    <a:pt x="3980" y="5634"/>
                  </a:lnTo>
                  <a:lnTo>
                    <a:pt x="4135" y="5453"/>
                  </a:lnTo>
                  <a:lnTo>
                    <a:pt x="4264" y="5272"/>
                  </a:lnTo>
                  <a:lnTo>
                    <a:pt x="4367" y="5091"/>
                  </a:lnTo>
                  <a:lnTo>
                    <a:pt x="4471" y="4885"/>
                  </a:lnTo>
                  <a:lnTo>
                    <a:pt x="4548" y="4678"/>
                  </a:lnTo>
                  <a:lnTo>
                    <a:pt x="4600" y="4445"/>
                  </a:lnTo>
                  <a:lnTo>
                    <a:pt x="4652" y="4213"/>
                  </a:lnTo>
                  <a:lnTo>
                    <a:pt x="4652" y="3980"/>
                  </a:lnTo>
                  <a:lnTo>
                    <a:pt x="4652" y="2326"/>
                  </a:lnTo>
                  <a:lnTo>
                    <a:pt x="4652" y="2094"/>
                  </a:lnTo>
                  <a:lnTo>
                    <a:pt x="4600" y="1861"/>
                  </a:lnTo>
                  <a:lnTo>
                    <a:pt x="4548" y="1629"/>
                  </a:lnTo>
                  <a:lnTo>
                    <a:pt x="4471" y="1422"/>
                  </a:lnTo>
                  <a:lnTo>
                    <a:pt x="4367" y="1215"/>
                  </a:lnTo>
                  <a:lnTo>
                    <a:pt x="4264" y="1034"/>
                  </a:lnTo>
                  <a:lnTo>
                    <a:pt x="4135" y="854"/>
                  </a:lnTo>
                  <a:lnTo>
                    <a:pt x="3980" y="698"/>
                  </a:lnTo>
                  <a:lnTo>
                    <a:pt x="3799" y="543"/>
                  </a:lnTo>
                  <a:lnTo>
                    <a:pt x="3618" y="414"/>
                  </a:lnTo>
                  <a:lnTo>
                    <a:pt x="3437" y="285"/>
                  </a:lnTo>
                  <a:lnTo>
                    <a:pt x="3230" y="182"/>
                  </a:lnTo>
                  <a:lnTo>
                    <a:pt x="3024" y="104"/>
                  </a:lnTo>
                  <a:lnTo>
                    <a:pt x="2791" y="52"/>
                  </a:lnTo>
                  <a:lnTo>
                    <a:pt x="2559" y="27"/>
                  </a:lnTo>
                  <a:lnTo>
                    <a:pt x="232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5" name="Google Shape;425;p40"/>
            <p:cNvSpPr/>
            <p:nvPr/>
          </p:nvSpPr>
          <p:spPr>
            <a:xfrm>
              <a:off x="4148500" y="1391325"/>
              <a:ext cx="87250" cy="117600"/>
            </a:xfrm>
            <a:custGeom>
              <a:avLst/>
              <a:gdLst/>
              <a:ahLst/>
              <a:cxnLst/>
              <a:rect l="l" t="t" r="r" b="b"/>
              <a:pathLst>
                <a:path w="3490" h="4704" extrusionOk="0">
                  <a:moveTo>
                    <a:pt x="1732" y="1"/>
                  </a:moveTo>
                  <a:lnTo>
                    <a:pt x="1551" y="27"/>
                  </a:lnTo>
                  <a:lnTo>
                    <a:pt x="1396" y="53"/>
                  </a:lnTo>
                  <a:lnTo>
                    <a:pt x="1215" y="78"/>
                  </a:lnTo>
                  <a:lnTo>
                    <a:pt x="1060" y="156"/>
                  </a:lnTo>
                  <a:lnTo>
                    <a:pt x="905" y="208"/>
                  </a:lnTo>
                  <a:lnTo>
                    <a:pt x="750" y="311"/>
                  </a:lnTo>
                  <a:lnTo>
                    <a:pt x="621" y="414"/>
                  </a:lnTo>
                  <a:lnTo>
                    <a:pt x="492" y="518"/>
                  </a:lnTo>
                  <a:lnTo>
                    <a:pt x="388" y="647"/>
                  </a:lnTo>
                  <a:lnTo>
                    <a:pt x="285" y="776"/>
                  </a:lnTo>
                  <a:lnTo>
                    <a:pt x="207" y="931"/>
                  </a:lnTo>
                  <a:lnTo>
                    <a:pt x="130" y="1086"/>
                  </a:lnTo>
                  <a:lnTo>
                    <a:pt x="78" y="1241"/>
                  </a:lnTo>
                  <a:lnTo>
                    <a:pt x="27" y="1396"/>
                  </a:lnTo>
                  <a:lnTo>
                    <a:pt x="1" y="1577"/>
                  </a:lnTo>
                  <a:lnTo>
                    <a:pt x="1" y="1758"/>
                  </a:lnTo>
                  <a:lnTo>
                    <a:pt x="1" y="2947"/>
                  </a:lnTo>
                  <a:lnTo>
                    <a:pt x="1" y="3128"/>
                  </a:lnTo>
                  <a:lnTo>
                    <a:pt x="27" y="3308"/>
                  </a:lnTo>
                  <a:lnTo>
                    <a:pt x="78" y="3464"/>
                  </a:lnTo>
                  <a:lnTo>
                    <a:pt x="130" y="3644"/>
                  </a:lnTo>
                  <a:lnTo>
                    <a:pt x="207" y="3774"/>
                  </a:lnTo>
                  <a:lnTo>
                    <a:pt x="285" y="3929"/>
                  </a:lnTo>
                  <a:lnTo>
                    <a:pt x="388" y="4058"/>
                  </a:lnTo>
                  <a:lnTo>
                    <a:pt x="492" y="4187"/>
                  </a:lnTo>
                  <a:lnTo>
                    <a:pt x="621" y="4290"/>
                  </a:lnTo>
                  <a:lnTo>
                    <a:pt x="750" y="4394"/>
                  </a:lnTo>
                  <a:lnTo>
                    <a:pt x="905" y="4497"/>
                  </a:lnTo>
                  <a:lnTo>
                    <a:pt x="1060" y="4575"/>
                  </a:lnTo>
                  <a:lnTo>
                    <a:pt x="1215" y="4626"/>
                  </a:lnTo>
                  <a:lnTo>
                    <a:pt x="1396" y="4652"/>
                  </a:lnTo>
                  <a:lnTo>
                    <a:pt x="1551" y="4678"/>
                  </a:lnTo>
                  <a:lnTo>
                    <a:pt x="1732" y="4704"/>
                  </a:lnTo>
                  <a:lnTo>
                    <a:pt x="1913" y="4678"/>
                  </a:lnTo>
                  <a:lnTo>
                    <a:pt x="2094" y="4652"/>
                  </a:lnTo>
                  <a:lnTo>
                    <a:pt x="2249" y="4626"/>
                  </a:lnTo>
                  <a:lnTo>
                    <a:pt x="2404" y="4575"/>
                  </a:lnTo>
                  <a:lnTo>
                    <a:pt x="2559" y="4497"/>
                  </a:lnTo>
                  <a:lnTo>
                    <a:pt x="2714" y="4394"/>
                  </a:lnTo>
                  <a:lnTo>
                    <a:pt x="2843" y="4290"/>
                  </a:lnTo>
                  <a:lnTo>
                    <a:pt x="2972" y="4187"/>
                  </a:lnTo>
                  <a:lnTo>
                    <a:pt x="3076" y="4058"/>
                  </a:lnTo>
                  <a:lnTo>
                    <a:pt x="3179" y="3929"/>
                  </a:lnTo>
                  <a:lnTo>
                    <a:pt x="3257" y="3774"/>
                  </a:lnTo>
                  <a:lnTo>
                    <a:pt x="3334" y="3644"/>
                  </a:lnTo>
                  <a:lnTo>
                    <a:pt x="3412" y="3464"/>
                  </a:lnTo>
                  <a:lnTo>
                    <a:pt x="3438" y="3308"/>
                  </a:lnTo>
                  <a:lnTo>
                    <a:pt x="3463" y="3128"/>
                  </a:lnTo>
                  <a:lnTo>
                    <a:pt x="3489" y="2947"/>
                  </a:lnTo>
                  <a:lnTo>
                    <a:pt x="3463" y="2895"/>
                  </a:lnTo>
                  <a:lnTo>
                    <a:pt x="3438" y="2843"/>
                  </a:lnTo>
                  <a:lnTo>
                    <a:pt x="3386" y="2818"/>
                  </a:lnTo>
                  <a:lnTo>
                    <a:pt x="3334" y="2792"/>
                  </a:lnTo>
                  <a:lnTo>
                    <a:pt x="3257" y="2818"/>
                  </a:lnTo>
                  <a:lnTo>
                    <a:pt x="3205" y="2843"/>
                  </a:lnTo>
                  <a:lnTo>
                    <a:pt x="3179" y="2895"/>
                  </a:lnTo>
                  <a:lnTo>
                    <a:pt x="3153" y="2947"/>
                  </a:lnTo>
                  <a:lnTo>
                    <a:pt x="3127" y="3231"/>
                  </a:lnTo>
                  <a:lnTo>
                    <a:pt x="3050" y="3515"/>
                  </a:lnTo>
                  <a:lnTo>
                    <a:pt x="2921" y="3748"/>
                  </a:lnTo>
                  <a:lnTo>
                    <a:pt x="2740" y="3955"/>
                  </a:lnTo>
                  <a:lnTo>
                    <a:pt x="2533" y="4135"/>
                  </a:lnTo>
                  <a:lnTo>
                    <a:pt x="2301" y="4265"/>
                  </a:lnTo>
                  <a:lnTo>
                    <a:pt x="2016" y="4342"/>
                  </a:lnTo>
                  <a:lnTo>
                    <a:pt x="1732" y="4394"/>
                  </a:lnTo>
                  <a:lnTo>
                    <a:pt x="1448" y="4342"/>
                  </a:lnTo>
                  <a:lnTo>
                    <a:pt x="1189" y="4265"/>
                  </a:lnTo>
                  <a:lnTo>
                    <a:pt x="931" y="4135"/>
                  </a:lnTo>
                  <a:lnTo>
                    <a:pt x="724" y="3955"/>
                  </a:lnTo>
                  <a:lnTo>
                    <a:pt x="543" y="3748"/>
                  </a:lnTo>
                  <a:lnTo>
                    <a:pt x="414" y="3515"/>
                  </a:lnTo>
                  <a:lnTo>
                    <a:pt x="337" y="3231"/>
                  </a:lnTo>
                  <a:lnTo>
                    <a:pt x="311" y="2947"/>
                  </a:lnTo>
                  <a:lnTo>
                    <a:pt x="311" y="1758"/>
                  </a:lnTo>
                  <a:lnTo>
                    <a:pt x="337" y="1474"/>
                  </a:lnTo>
                  <a:lnTo>
                    <a:pt x="414" y="1190"/>
                  </a:lnTo>
                  <a:lnTo>
                    <a:pt x="543" y="957"/>
                  </a:lnTo>
                  <a:lnTo>
                    <a:pt x="724" y="750"/>
                  </a:lnTo>
                  <a:lnTo>
                    <a:pt x="931" y="569"/>
                  </a:lnTo>
                  <a:lnTo>
                    <a:pt x="1189" y="440"/>
                  </a:lnTo>
                  <a:lnTo>
                    <a:pt x="1448" y="363"/>
                  </a:lnTo>
                  <a:lnTo>
                    <a:pt x="1732" y="337"/>
                  </a:lnTo>
                  <a:lnTo>
                    <a:pt x="2016" y="363"/>
                  </a:lnTo>
                  <a:lnTo>
                    <a:pt x="2301" y="440"/>
                  </a:lnTo>
                  <a:lnTo>
                    <a:pt x="2533" y="569"/>
                  </a:lnTo>
                  <a:lnTo>
                    <a:pt x="2740" y="750"/>
                  </a:lnTo>
                  <a:lnTo>
                    <a:pt x="2921" y="957"/>
                  </a:lnTo>
                  <a:lnTo>
                    <a:pt x="3050" y="1190"/>
                  </a:lnTo>
                  <a:lnTo>
                    <a:pt x="3127" y="1474"/>
                  </a:lnTo>
                  <a:lnTo>
                    <a:pt x="3153" y="1758"/>
                  </a:lnTo>
                  <a:lnTo>
                    <a:pt x="3179" y="1810"/>
                  </a:lnTo>
                  <a:lnTo>
                    <a:pt x="3205" y="1861"/>
                  </a:lnTo>
                  <a:lnTo>
                    <a:pt x="3257" y="1887"/>
                  </a:lnTo>
                  <a:lnTo>
                    <a:pt x="3334" y="1913"/>
                  </a:lnTo>
                  <a:lnTo>
                    <a:pt x="3386" y="1887"/>
                  </a:lnTo>
                  <a:lnTo>
                    <a:pt x="3438" y="1861"/>
                  </a:lnTo>
                  <a:lnTo>
                    <a:pt x="3463" y="1810"/>
                  </a:lnTo>
                  <a:lnTo>
                    <a:pt x="3489" y="1758"/>
                  </a:lnTo>
                  <a:lnTo>
                    <a:pt x="3463" y="1577"/>
                  </a:lnTo>
                  <a:lnTo>
                    <a:pt x="3438" y="1396"/>
                  </a:lnTo>
                  <a:lnTo>
                    <a:pt x="3412" y="1241"/>
                  </a:lnTo>
                  <a:lnTo>
                    <a:pt x="3334" y="1086"/>
                  </a:lnTo>
                  <a:lnTo>
                    <a:pt x="3257" y="931"/>
                  </a:lnTo>
                  <a:lnTo>
                    <a:pt x="3179" y="776"/>
                  </a:lnTo>
                  <a:lnTo>
                    <a:pt x="3076" y="647"/>
                  </a:lnTo>
                  <a:lnTo>
                    <a:pt x="2972" y="518"/>
                  </a:lnTo>
                  <a:lnTo>
                    <a:pt x="2843" y="414"/>
                  </a:lnTo>
                  <a:lnTo>
                    <a:pt x="2714" y="311"/>
                  </a:lnTo>
                  <a:lnTo>
                    <a:pt x="2559" y="208"/>
                  </a:lnTo>
                  <a:lnTo>
                    <a:pt x="2404" y="156"/>
                  </a:lnTo>
                  <a:lnTo>
                    <a:pt x="2249" y="78"/>
                  </a:lnTo>
                  <a:lnTo>
                    <a:pt x="2094" y="53"/>
                  </a:lnTo>
                  <a:lnTo>
                    <a:pt x="1913" y="27"/>
                  </a:lnTo>
                  <a:lnTo>
                    <a:pt x="173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6" name="Google Shape;426;p40"/>
            <p:cNvSpPr/>
            <p:nvPr/>
          </p:nvSpPr>
          <p:spPr>
            <a:xfrm>
              <a:off x="4162725" y="1412000"/>
              <a:ext cx="58150" cy="76250"/>
            </a:xfrm>
            <a:custGeom>
              <a:avLst/>
              <a:gdLst/>
              <a:ahLst/>
              <a:cxnLst/>
              <a:rect l="l" t="t" r="r" b="b"/>
              <a:pathLst>
                <a:path w="2326" h="3050" extrusionOk="0">
                  <a:moveTo>
                    <a:pt x="1111" y="1"/>
                  </a:moveTo>
                  <a:lnTo>
                    <a:pt x="1060" y="52"/>
                  </a:lnTo>
                  <a:lnTo>
                    <a:pt x="1008" y="78"/>
                  </a:lnTo>
                  <a:lnTo>
                    <a:pt x="1008" y="156"/>
                  </a:lnTo>
                  <a:lnTo>
                    <a:pt x="1008" y="207"/>
                  </a:lnTo>
                  <a:lnTo>
                    <a:pt x="1060" y="259"/>
                  </a:lnTo>
                  <a:lnTo>
                    <a:pt x="1111" y="285"/>
                  </a:lnTo>
                  <a:lnTo>
                    <a:pt x="1163" y="311"/>
                  </a:lnTo>
                  <a:lnTo>
                    <a:pt x="1344" y="337"/>
                  </a:lnTo>
                  <a:lnTo>
                    <a:pt x="1499" y="388"/>
                  </a:lnTo>
                  <a:lnTo>
                    <a:pt x="1628" y="466"/>
                  </a:lnTo>
                  <a:lnTo>
                    <a:pt x="1757" y="543"/>
                  </a:lnTo>
                  <a:lnTo>
                    <a:pt x="1861" y="673"/>
                  </a:lnTo>
                  <a:lnTo>
                    <a:pt x="1938" y="828"/>
                  </a:lnTo>
                  <a:lnTo>
                    <a:pt x="1990" y="983"/>
                  </a:lnTo>
                  <a:lnTo>
                    <a:pt x="2016" y="1138"/>
                  </a:lnTo>
                  <a:lnTo>
                    <a:pt x="2016" y="1913"/>
                  </a:lnTo>
                  <a:lnTo>
                    <a:pt x="1990" y="2068"/>
                  </a:lnTo>
                  <a:lnTo>
                    <a:pt x="1938" y="2223"/>
                  </a:lnTo>
                  <a:lnTo>
                    <a:pt x="1861" y="2378"/>
                  </a:lnTo>
                  <a:lnTo>
                    <a:pt x="1757" y="2507"/>
                  </a:lnTo>
                  <a:lnTo>
                    <a:pt x="1628" y="2611"/>
                  </a:lnTo>
                  <a:lnTo>
                    <a:pt x="1499" y="2688"/>
                  </a:lnTo>
                  <a:lnTo>
                    <a:pt x="1344" y="2740"/>
                  </a:lnTo>
                  <a:lnTo>
                    <a:pt x="1008" y="2740"/>
                  </a:lnTo>
                  <a:lnTo>
                    <a:pt x="827" y="2688"/>
                  </a:lnTo>
                  <a:lnTo>
                    <a:pt x="698" y="2611"/>
                  </a:lnTo>
                  <a:lnTo>
                    <a:pt x="569" y="2507"/>
                  </a:lnTo>
                  <a:lnTo>
                    <a:pt x="465" y="2378"/>
                  </a:lnTo>
                  <a:lnTo>
                    <a:pt x="388" y="2223"/>
                  </a:lnTo>
                  <a:lnTo>
                    <a:pt x="336" y="2068"/>
                  </a:lnTo>
                  <a:lnTo>
                    <a:pt x="336" y="1913"/>
                  </a:lnTo>
                  <a:lnTo>
                    <a:pt x="336" y="1138"/>
                  </a:lnTo>
                  <a:lnTo>
                    <a:pt x="310" y="1086"/>
                  </a:lnTo>
                  <a:lnTo>
                    <a:pt x="284" y="1034"/>
                  </a:lnTo>
                  <a:lnTo>
                    <a:pt x="233" y="1009"/>
                  </a:lnTo>
                  <a:lnTo>
                    <a:pt x="181" y="983"/>
                  </a:lnTo>
                  <a:lnTo>
                    <a:pt x="104" y="1009"/>
                  </a:lnTo>
                  <a:lnTo>
                    <a:pt x="52" y="1034"/>
                  </a:lnTo>
                  <a:lnTo>
                    <a:pt x="26" y="1086"/>
                  </a:lnTo>
                  <a:lnTo>
                    <a:pt x="0" y="1138"/>
                  </a:lnTo>
                  <a:lnTo>
                    <a:pt x="0" y="1913"/>
                  </a:lnTo>
                  <a:lnTo>
                    <a:pt x="26" y="2146"/>
                  </a:lnTo>
                  <a:lnTo>
                    <a:pt x="104" y="2352"/>
                  </a:lnTo>
                  <a:lnTo>
                    <a:pt x="207" y="2559"/>
                  </a:lnTo>
                  <a:lnTo>
                    <a:pt x="362" y="2714"/>
                  </a:lnTo>
                  <a:lnTo>
                    <a:pt x="517" y="2869"/>
                  </a:lnTo>
                  <a:lnTo>
                    <a:pt x="724" y="2972"/>
                  </a:lnTo>
                  <a:lnTo>
                    <a:pt x="930" y="3024"/>
                  </a:lnTo>
                  <a:lnTo>
                    <a:pt x="1163" y="3050"/>
                  </a:lnTo>
                  <a:lnTo>
                    <a:pt x="1396" y="3024"/>
                  </a:lnTo>
                  <a:lnTo>
                    <a:pt x="1628" y="2972"/>
                  </a:lnTo>
                  <a:lnTo>
                    <a:pt x="1809" y="2869"/>
                  </a:lnTo>
                  <a:lnTo>
                    <a:pt x="1990" y="2714"/>
                  </a:lnTo>
                  <a:lnTo>
                    <a:pt x="2119" y="2559"/>
                  </a:lnTo>
                  <a:lnTo>
                    <a:pt x="2223" y="2352"/>
                  </a:lnTo>
                  <a:lnTo>
                    <a:pt x="2300" y="2146"/>
                  </a:lnTo>
                  <a:lnTo>
                    <a:pt x="2326" y="1913"/>
                  </a:lnTo>
                  <a:lnTo>
                    <a:pt x="2326" y="1138"/>
                  </a:lnTo>
                  <a:lnTo>
                    <a:pt x="2300" y="905"/>
                  </a:lnTo>
                  <a:lnTo>
                    <a:pt x="2223" y="698"/>
                  </a:lnTo>
                  <a:lnTo>
                    <a:pt x="2119" y="492"/>
                  </a:lnTo>
                  <a:lnTo>
                    <a:pt x="1990" y="337"/>
                  </a:lnTo>
                  <a:lnTo>
                    <a:pt x="1809" y="182"/>
                  </a:lnTo>
                  <a:lnTo>
                    <a:pt x="1628" y="78"/>
                  </a:lnTo>
                  <a:lnTo>
                    <a:pt x="1396" y="27"/>
                  </a:lnTo>
                  <a:lnTo>
                    <a:pt x="11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40"/>
            <p:cNvSpPr/>
            <p:nvPr/>
          </p:nvSpPr>
          <p:spPr>
            <a:xfrm>
              <a:off x="4176925" y="1430750"/>
              <a:ext cx="30400" cy="38775"/>
            </a:xfrm>
            <a:custGeom>
              <a:avLst/>
              <a:gdLst/>
              <a:ahLst/>
              <a:cxnLst/>
              <a:rect l="l" t="t" r="r" b="b"/>
              <a:pathLst>
                <a:path w="1216" h="1551" extrusionOk="0">
                  <a:moveTo>
                    <a:pt x="466" y="0"/>
                  </a:moveTo>
                  <a:lnTo>
                    <a:pt x="362" y="52"/>
                  </a:lnTo>
                  <a:lnTo>
                    <a:pt x="259" y="104"/>
                  </a:lnTo>
                  <a:lnTo>
                    <a:pt x="182" y="181"/>
                  </a:lnTo>
                  <a:lnTo>
                    <a:pt x="104" y="259"/>
                  </a:lnTo>
                  <a:lnTo>
                    <a:pt x="27" y="362"/>
                  </a:lnTo>
                  <a:lnTo>
                    <a:pt x="1" y="491"/>
                  </a:lnTo>
                  <a:lnTo>
                    <a:pt x="1" y="594"/>
                  </a:lnTo>
                  <a:lnTo>
                    <a:pt x="1" y="956"/>
                  </a:lnTo>
                  <a:lnTo>
                    <a:pt x="1" y="1060"/>
                  </a:lnTo>
                  <a:lnTo>
                    <a:pt x="27" y="1189"/>
                  </a:lnTo>
                  <a:lnTo>
                    <a:pt x="104" y="1292"/>
                  </a:lnTo>
                  <a:lnTo>
                    <a:pt x="182" y="1370"/>
                  </a:lnTo>
                  <a:lnTo>
                    <a:pt x="259" y="1447"/>
                  </a:lnTo>
                  <a:lnTo>
                    <a:pt x="362" y="1499"/>
                  </a:lnTo>
                  <a:lnTo>
                    <a:pt x="466" y="1551"/>
                  </a:lnTo>
                  <a:lnTo>
                    <a:pt x="673" y="1551"/>
                  </a:lnTo>
                  <a:lnTo>
                    <a:pt x="698" y="1499"/>
                  </a:lnTo>
                  <a:lnTo>
                    <a:pt x="750" y="1447"/>
                  </a:lnTo>
                  <a:lnTo>
                    <a:pt x="750" y="1396"/>
                  </a:lnTo>
                  <a:lnTo>
                    <a:pt x="750" y="1344"/>
                  </a:lnTo>
                  <a:lnTo>
                    <a:pt x="698" y="1292"/>
                  </a:lnTo>
                  <a:lnTo>
                    <a:pt x="673" y="1241"/>
                  </a:lnTo>
                  <a:lnTo>
                    <a:pt x="595" y="1241"/>
                  </a:lnTo>
                  <a:lnTo>
                    <a:pt x="492" y="1215"/>
                  </a:lnTo>
                  <a:lnTo>
                    <a:pt x="388" y="1163"/>
                  </a:lnTo>
                  <a:lnTo>
                    <a:pt x="337" y="1060"/>
                  </a:lnTo>
                  <a:lnTo>
                    <a:pt x="311" y="956"/>
                  </a:lnTo>
                  <a:lnTo>
                    <a:pt x="311" y="594"/>
                  </a:lnTo>
                  <a:lnTo>
                    <a:pt x="337" y="491"/>
                  </a:lnTo>
                  <a:lnTo>
                    <a:pt x="388" y="414"/>
                  </a:lnTo>
                  <a:lnTo>
                    <a:pt x="492" y="336"/>
                  </a:lnTo>
                  <a:lnTo>
                    <a:pt x="595" y="310"/>
                  </a:lnTo>
                  <a:lnTo>
                    <a:pt x="724" y="336"/>
                  </a:lnTo>
                  <a:lnTo>
                    <a:pt x="802" y="414"/>
                  </a:lnTo>
                  <a:lnTo>
                    <a:pt x="879" y="491"/>
                  </a:lnTo>
                  <a:lnTo>
                    <a:pt x="879" y="594"/>
                  </a:lnTo>
                  <a:lnTo>
                    <a:pt x="879" y="956"/>
                  </a:lnTo>
                  <a:lnTo>
                    <a:pt x="905" y="1008"/>
                  </a:lnTo>
                  <a:lnTo>
                    <a:pt x="931" y="1060"/>
                  </a:lnTo>
                  <a:lnTo>
                    <a:pt x="983" y="1085"/>
                  </a:lnTo>
                  <a:lnTo>
                    <a:pt x="1060" y="1111"/>
                  </a:lnTo>
                  <a:lnTo>
                    <a:pt x="1112" y="1085"/>
                  </a:lnTo>
                  <a:lnTo>
                    <a:pt x="1164" y="1060"/>
                  </a:lnTo>
                  <a:lnTo>
                    <a:pt x="1189" y="1008"/>
                  </a:lnTo>
                  <a:lnTo>
                    <a:pt x="1215" y="956"/>
                  </a:lnTo>
                  <a:lnTo>
                    <a:pt x="1215" y="594"/>
                  </a:lnTo>
                  <a:lnTo>
                    <a:pt x="1189" y="491"/>
                  </a:lnTo>
                  <a:lnTo>
                    <a:pt x="1164" y="362"/>
                  </a:lnTo>
                  <a:lnTo>
                    <a:pt x="1112" y="259"/>
                  </a:lnTo>
                  <a:lnTo>
                    <a:pt x="1034" y="181"/>
                  </a:lnTo>
                  <a:lnTo>
                    <a:pt x="931" y="104"/>
                  </a:lnTo>
                  <a:lnTo>
                    <a:pt x="828" y="52"/>
                  </a:lnTo>
                  <a:lnTo>
                    <a:pt x="72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p:nvPr/>
        </p:nvGrpSpPr>
        <p:grpSpPr>
          <a:xfrm>
            <a:off x="5488828" y="857129"/>
            <a:ext cx="824885" cy="824884"/>
            <a:chOff x="5580109" y="1852963"/>
            <a:chExt cx="1152128" cy="1152128"/>
          </a:xfrm>
        </p:grpSpPr>
        <p:sp>
          <p:nvSpPr>
            <p:cNvPr id="4"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5"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6" name="Group 26"/>
          <p:cNvGrpSpPr/>
          <p:nvPr/>
        </p:nvGrpSpPr>
        <p:grpSpPr>
          <a:xfrm>
            <a:off x="5488828" y="1975769"/>
            <a:ext cx="824885" cy="824884"/>
            <a:chOff x="5580109" y="1852963"/>
            <a:chExt cx="1152128" cy="1152128"/>
          </a:xfrm>
          <a:solidFill>
            <a:schemeClr val="bg1">
              <a:lumMod val="75000"/>
            </a:schemeClr>
          </a:solidFill>
        </p:grpSpPr>
        <p:sp>
          <p:nvSpPr>
            <p:cNvPr id="7"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8"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9" name="Group 29"/>
          <p:cNvGrpSpPr/>
          <p:nvPr/>
        </p:nvGrpSpPr>
        <p:grpSpPr>
          <a:xfrm>
            <a:off x="5488828" y="3094409"/>
            <a:ext cx="824885" cy="824884"/>
            <a:chOff x="5580109" y="1852963"/>
            <a:chExt cx="1152128" cy="1152128"/>
          </a:xfrm>
          <a:solidFill>
            <a:schemeClr val="accent3">
              <a:lumMod val="50000"/>
            </a:schemeClr>
          </a:solidFill>
        </p:grpSpPr>
        <p:sp>
          <p:nvSpPr>
            <p:cNvPr id="10"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1" name="Text Placeholder 12"/>
            <p:cNvSpPr txBox="1"/>
            <p:nvPr/>
          </p:nvSpPr>
          <p:spPr>
            <a:xfrm>
              <a:off x="5907079" y="2429027"/>
              <a:ext cx="784025" cy="523705"/>
            </a:xfrm>
            <a:prstGeom prst="rect">
              <a:avLst/>
            </a:prstGeom>
            <a:grp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2" name="Group 32"/>
          <p:cNvGrpSpPr/>
          <p:nvPr/>
        </p:nvGrpSpPr>
        <p:grpSpPr>
          <a:xfrm>
            <a:off x="5488828" y="4213049"/>
            <a:ext cx="824885" cy="824884"/>
            <a:chOff x="5580109" y="1852963"/>
            <a:chExt cx="1152128" cy="1152128"/>
          </a:xfrm>
          <a:solidFill>
            <a:schemeClr val="bg1">
              <a:lumMod val="75000"/>
            </a:schemeClr>
          </a:solidFill>
        </p:grpSpPr>
        <p:sp>
          <p:nvSpPr>
            <p:cNvPr id="13"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4"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5" name="Group 35"/>
          <p:cNvGrpSpPr/>
          <p:nvPr/>
        </p:nvGrpSpPr>
        <p:grpSpPr>
          <a:xfrm>
            <a:off x="5488828" y="5331690"/>
            <a:ext cx="824885" cy="824884"/>
            <a:chOff x="5580109" y="1852963"/>
            <a:chExt cx="1152128" cy="1152128"/>
          </a:xfrm>
        </p:grpSpPr>
        <p:sp>
          <p:nvSpPr>
            <p:cNvPr id="16"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7"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18" name="그룹 24"/>
          <p:cNvGrpSpPr/>
          <p:nvPr/>
        </p:nvGrpSpPr>
        <p:grpSpPr>
          <a:xfrm>
            <a:off x="6313713" y="879826"/>
            <a:ext cx="4980609" cy="603857"/>
            <a:chOff x="6313713" y="879826"/>
            <a:chExt cx="4980609" cy="603857"/>
          </a:xfrm>
        </p:grpSpPr>
        <p:sp>
          <p:nvSpPr>
            <p:cNvPr id="19" name="TextBox 18"/>
            <p:cNvSpPr txBox="1"/>
            <p:nvPr/>
          </p:nvSpPr>
          <p:spPr>
            <a:xfrm>
              <a:off x="6313713" y="1206684"/>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sym typeface="Arial" panose="020B0604020202020204"/>
                </a:rPr>
                <a:t>https://www.makemytrip.com/</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0" name="TextBox 19"/>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1" name="그룹 25"/>
          <p:cNvGrpSpPr/>
          <p:nvPr/>
        </p:nvGrpSpPr>
        <p:grpSpPr>
          <a:xfrm>
            <a:off x="6427373" y="2072351"/>
            <a:ext cx="4980609" cy="629705"/>
            <a:chOff x="6427373" y="956831"/>
            <a:chExt cx="4980609" cy="629705"/>
          </a:xfrm>
        </p:grpSpPr>
        <p:sp>
          <p:nvSpPr>
            <p:cNvPr id="22" name="TextBox 21"/>
            <p:cNvSpPr txBox="1"/>
            <p:nvPr/>
          </p:nvSpPr>
          <p:spPr>
            <a:xfrm>
              <a:off x="6427373" y="1324926"/>
              <a:ext cx="4980609" cy="261610"/>
            </a:xfrm>
            <a:prstGeom prst="rect">
              <a:avLst/>
            </a:prstGeom>
            <a:noFill/>
          </p:spPr>
          <p:txBody>
            <a:bodyPr wrap="square" rtlCol="0" anchor="ctr">
              <a:spAutoFit/>
            </a:bodyPr>
            <a:lstStyle/>
            <a:p>
              <a:pPr marL="171450" indent="-171450">
                <a:buFont typeface="Wingdings" panose="05000000000000000000" pitchFamily="2" charset="2"/>
                <a:buChar char="ü"/>
              </a:pPr>
              <a:r>
                <a:rPr lang="en-US" sz="1100" b="1" dirty="0">
                  <a:latin typeface="Quicksand" panose="020B0604020202020204" charset="0"/>
                </a:rPr>
                <a:t>OTP Brute Force</a:t>
              </a:r>
              <a:endParaRPr lang="en-US" sz="1100" b="1" dirty="0">
                <a:latin typeface="Quicksand" panose="020B0604020202020204" charset="0"/>
                <a:ea typeface="Calibri" panose="020F0502020204030204" pitchFamily="34" charset="0"/>
                <a:cs typeface="Times New Roman" panose="02020603050405020304" pitchFamily="18" charset="0"/>
              </a:endParaRPr>
            </a:p>
          </p:txBody>
        </p:sp>
        <p:sp>
          <p:nvSpPr>
            <p:cNvPr id="23" name="TextBox 22"/>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4" name="그룹 28"/>
          <p:cNvGrpSpPr/>
          <p:nvPr/>
        </p:nvGrpSpPr>
        <p:grpSpPr>
          <a:xfrm>
            <a:off x="6427373" y="3176147"/>
            <a:ext cx="4980609" cy="672373"/>
            <a:chOff x="6427373" y="945107"/>
            <a:chExt cx="4980609" cy="672373"/>
          </a:xfrm>
        </p:grpSpPr>
        <p:sp>
          <p:nvSpPr>
            <p:cNvPr id="25" name="TextBox 24"/>
            <p:cNvSpPr txBox="1"/>
            <p:nvPr/>
          </p:nvSpPr>
          <p:spPr>
            <a:xfrm>
              <a:off x="6427373" y="1340481"/>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 Medium (https://bugcrowd.com/vulnerability-rating-taxonomy)</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6" name="TextBox 25"/>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7" name="그룹 31"/>
          <p:cNvGrpSpPr/>
          <p:nvPr/>
        </p:nvGrpSpPr>
        <p:grpSpPr>
          <a:xfrm>
            <a:off x="6427373" y="4121269"/>
            <a:ext cx="4980609" cy="1085803"/>
            <a:chOff x="6427373" y="774709"/>
            <a:chExt cx="4980609" cy="1085803"/>
          </a:xfrm>
        </p:grpSpPr>
        <p:sp>
          <p:nvSpPr>
            <p:cNvPr id="28" name="TextBox 27"/>
            <p:cNvSpPr txBox="1"/>
            <p:nvPr/>
          </p:nvSpPr>
          <p:spPr>
            <a:xfrm>
              <a:off x="6427373" y="1214181"/>
              <a:ext cx="4980609" cy="646331"/>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Stealing someone's identity to access their accounts, such as bank accounts or credit cards. This enables the attacker to purchase goods using these details</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9" name="TextBox 28"/>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0" name="그룹 34"/>
          <p:cNvGrpSpPr/>
          <p:nvPr/>
        </p:nvGrpSpPr>
        <p:grpSpPr>
          <a:xfrm>
            <a:off x="6427373" y="5236790"/>
            <a:ext cx="4980609" cy="821002"/>
            <a:chOff x="6427373" y="774709"/>
            <a:chExt cx="4980609" cy="821002"/>
          </a:xfrm>
        </p:grpSpPr>
        <p:sp>
          <p:nvSpPr>
            <p:cNvPr id="31" name="TextBox 30"/>
            <p:cNvSpPr txBox="1"/>
            <p:nvPr/>
          </p:nvSpPr>
          <p:spPr>
            <a:xfrm>
              <a:off x="6427373" y="131871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 ,Burp Suite</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32" name="TextBox 31"/>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4" name="Rectangle 33"/>
          <p:cNvSpPr/>
          <p:nvPr/>
        </p:nvSpPr>
        <p:spPr>
          <a:xfrm>
            <a:off x="6427373" y="5425354"/>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5" name="Rectangle 34"/>
          <p:cNvSpPr/>
          <p:nvPr/>
        </p:nvSpPr>
        <p:spPr>
          <a:xfrm>
            <a:off x="6427374" y="4263761"/>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6" name="Rectangle 35"/>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sp>
        <p:nvSpPr>
          <p:cNvPr id="37" name="Rectangle 36"/>
          <p:cNvSpPr/>
          <p:nvPr/>
        </p:nvSpPr>
        <p:spPr>
          <a:xfrm>
            <a:off x="6327048" y="1407523"/>
            <a:ext cx="2449260"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solidFill>
                  <a:schemeClr val="dk1"/>
                </a:solidFill>
                <a:latin typeface="Quicksand" panose="020B0604020202020204" charset="0"/>
                <a:sym typeface="Arial" panose="020B0604020202020204"/>
              </a:rPr>
              <a:t>15.197.238.104</a:t>
            </a:r>
            <a:r>
              <a:rPr lang="en-US" altLang="ko-KR" sz="1200" b="1" dirty="0"/>
              <a:t> </a:t>
            </a:r>
            <a:endParaRPr lang="en-US" sz="1200" b="1" dirty="0">
              <a:latin typeface="Quicksand" panose="020B0604020202020204" charset="0"/>
            </a:endParaRPr>
          </a:p>
        </p:txBody>
      </p:sp>
      <p:pic>
        <p:nvPicPr>
          <p:cNvPr id="39" name="Picture 3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0599" y="72131"/>
            <a:ext cx="4834567" cy="36259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endParaRPr lang="en-GB" dirty="0"/>
          </a:p>
        </p:txBody>
      </p:sp>
      <p:grpSp>
        <p:nvGrpSpPr>
          <p:cNvPr id="6" name="Group 5"/>
          <p:cNvGrpSpPr/>
          <p:nvPr/>
        </p:nvGrpSpPr>
        <p:grpSpPr>
          <a:xfrm>
            <a:off x="4952654" y="741877"/>
            <a:ext cx="2748509" cy="397800"/>
            <a:chOff x="0" y="1154"/>
            <a:chExt cx="2748509" cy="397800"/>
          </a:xfrm>
          <a:solidFill>
            <a:schemeClr val="accent2"/>
          </a:solidFill>
        </p:grpSpPr>
        <p:sp>
          <p:nvSpPr>
            <p:cNvPr id="7" name="Rounded Rectangle 6"/>
            <p:cNvSpPr/>
            <p:nvPr/>
          </p:nvSpPr>
          <p:spPr>
            <a:xfrm>
              <a:off x="0" y="1154"/>
              <a:ext cx="2748509" cy="397800"/>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Rounded Rectangle 4"/>
            <p:cNvSpPr txBox="1"/>
            <p:nvPr/>
          </p:nvSpPr>
          <p:spPr>
            <a:xfrm>
              <a:off x="19419" y="20573"/>
              <a:ext cx="2709671" cy="3589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b="1" kern="1200" dirty="0"/>
                <a:t>Step 1 :- Visit this site </a:t>
              </a:r>
              <a:endParaRPr lang="en-US" sz="1700" kern="1200" dirty="0"/>
            </a:p>
          </p:txBody>
        </p:sp>
      </p:grpSp>
      <p:pic>
        <p:nvPicPr>
          <p:cNvPr id="1526616162" name="Picture 4"/>
          <p:cNvPicPr/>
          <p:nvPr/>
        </p:nvPicPr>
        <p:blipFill>
          <a:blip r:embed="rId1"/>
          <a:stretch>
            <a:fillRect/>
          </a:stretch>
        </p:blipFill>
        <p:spPr>
          <a:xfrm>
            <a:off x="664845" y="1332865"/>
            <a:ext cx="10795635" cy="473519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526674" y="1099037"/>
          <a:ext cx="7732078" cy="3585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2" name="Picture 4"/>
          <p:cNvPicPr/>
          <p:nvPr/>
        </p:nvPicPr>
        <p:blipFill>
          <a:blip r:embed="rId6"/>
          <a:stretch>
            <a:fillRect/>
          </a:stretch>
        </p:blipFill>
        <p:spPr>
          <a:xfrm>
            <a:off x="2077085" y="1896745"/>
            <a:ext cx="8764270" cy="459486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0" y="834390"/>
            <a:ext cx="12192000" cy="4582795"/>
          </a:xfrm>
          <a:prstGeom prst="rect">
            <a:avLst/>
          </a:prstGeom>
        </p:spPr>
        <p:txBody>
          <a:bodyPr wrap="square">
            <a:noAutofit/>
          </a:bodyPr>
          <a:lstStyle/>
          <a:p>
            <a:pPr marL="278130" indent="-6350" algn="ctr" defTabSz="266700">
              <a:lnSpc>
                <a:spcPct val="107000"/>
              </a:lnSpc>
              <a:spcAft>
                <a:spcPct val="0"/>
              </a:spcAft>
            </a:pPr>
            <a:endParaRPr lang="en-US" altLang="en-US" sz="1600" dirty="0">
              <a:solidFill>
                <a:srgbClr val="000000"/>
              </a:solidFill>
              <a:latin typeface="Times New Roman" panose="02020603050405020304"/>
              <a:ea typeface="Times New Roman" panose="02020603050405020304"/>
            </a:endParaRPr>
          </a:p>
        </p:txBody>
      </p:sp>
      <p:sp>
        <p:nvSpPr>
          <p:cNvPr id="9" name="TextBox 8"/>
          <p:cNvSpPr txBox="1"/>
          <p:nvPr/>
        </p:nvSpPr>
        <p:spPr>
          <a:xfrm>
            <a:off x="569343" y="511224"/>
            <a:ext cx="2518638" cy="646331"/>
          </a:xfrm>
          <a:prstGeom prst="rect">
            <a:avLst/>
          </a:prstGeom>
          <a:noFill/>
        </p:spPr>
        <p:txBody>
          <a:bodyPr wrap="none" rtlCol="0">
            <a:spAutoFit/>
          </a:bodyPr>
          <a:lstStyle/>
          <a:p>
            <a:r>
              <a:rPr lang="en-GB" sz="3600" b="1" dirty="0">
                <a:solidFill>
                  <a:schemeClr val="accent1">
                    <a:lumMod val="75000"/>
                  </a:schemeClr>
                </a:solidFill>
                <a:effectLst>
                  <a:outerShdw blurRad="38100" dist="38100" dir="2700000" algn="tl">
                    <a:srgbClr val="000000">
                      <a:alpha val="43137"/>
                    </a:srgbClr>
                  </a:outerShdw>
                </a:effectLst>
                <a:latin typeface="Blinker" panose="020B0604020202020204" charset="0"/>
                <a:cs typeface="Times New Roman" panose="02020603050405020304" pitchFamily="18" charset="0"/>
              </a:rPr>
              <a:t>Objectives</a:t>
            </a:r>
            <a:endParaRPr lang="en-US" sz="3600" b="1" dirty="0">
              <a:solidFill>
                <a:schemeClr val="accent1">
                  <a:lumMod val="75000"/>
                </a:schemeClr>
              </a:solidFill>
              <a:effectLst>
                <a:outerShdw blurRad="38100" dist="38100" dir="2700000" algn="tl">
                  <a:srgbClr val="000000">
                    <a:alpha val="43137"/>
                  </a:srgbClr>
                </a:outerShdw>
              </a:effectLst>
              <a:latin typeface="Blinker" panose="020B0604020202020204" charset="0"/>
              <a:cs typeface="Times New Roman" panose="02020603050405020304" pitchFamily="18" charset="0"/>
            </a:endParaRPr>
          </a:p>
        </p:txBody>
      </p:sp>
      <p:sp>
        <p:nvSpPr>
          <p:cNvPr id="11" name="TextBox 10"/>
          <p:cNvSpPr txBox="1"/>
          <p:nvPr/>
        </p:nvSpPr>
        <p:spPr>
          <a:xfrm>
            <a:off x="1467184" y="2306208"/>
            <a:ext cx="3748928" cy="398780"/>
          </a:xfrm>
          <a:prstGeom prst="rect">
            <a:avLst/>
          </a:prstGeom>
          <a:noFill/>
        </p:spPr>
        <p:txBody>
          <a:bodyPr wrap="square">
            <a:spAutoFit/>
          </a:bodyPr>
          <a:lstStyle/>
          <a:p>
            <a:pPr marL="0" lvl="0" indent="0" algn="l" rtl="0">
              <a:spcBef>
                <a:spcPts val="0"/>
              </a:spcBef>
              <a:spcAft>
                <a:spcPts val="0"/>
              </a:spcAft>
              <a:buNone/>
            </a:pPr>
            <a:r>
              <a:rPr lang="en-GB" sz="2000" b="1" dirty="0">
                <a:solidFill>
                  <a:schemeClr val="accent1">
                    <a:lumMod val="75000"/>
                  </a:schemeClr>
                </a:solidFill>
                <a:latin typeface="Roboto" panose="02000000000000000000" pitchFamily="2" charset="0"/>
                <a:cs typeface="Roboto" panose="02000000000000000000" pitchFamily="2" charset="0"/>
              </a:rPr>
              <a:t>Our aim</a:t>
            </a:r>
            <a:endParaRPr lang="en-GB" sz="2000" b="1" dirty="0">
              <a:solidFill>
                <a:schemeClr val="accent1">
                  <a:lumMod val="75000"/>
                </a:schemeClr>
              </a:solidFill>
              <a:latin typeface="Roboto" panose="02000000000000000000" pitchFamily="2" charset="0"/>
              <a:cs typeface="Roboto" panose="02000000000000000000" pitchFamily="2" charset="0"/>
            </a:endParaRPr>
          </a:p>
        </p:txBody>
      </p:sp>
      <p:pic>
        <p:nvPicPr>
          <p:cNvPr id="13" name="Graphic 12" descr="Target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4517" y="1988388"/>
            <a:ext cx="914400" cy="914400"/>
          </a:xfrm>
          <a:prstGeom prst="rect">
            <a:avLst/>
          </a:prstGeom>
        </p:spPr>
      </p:pic>
      <p:sp>
        <p:nvSpPr>
          <p:cNvPr id="15" name="TextBox 14"/>
          <p:cNvSpPr txBox="1"/>
          <p:nvPr/>
        </p:nvSpPr>
        <p:spPr>
          <a:xfrm>
            <a:off x="1478917" y="2748900"/>
            <a:ext cx="2521070" cy="954107"/>
          </a:xfrm>
          <a:prstGeom prst="rect">
            <a:avLst/>
          </a:prstGeom>
          <a:noFill/>
        </p:spPr>
        <p:txBody>
          <a:bodyPr wrap="square">
            <a:spAutoFit/>
          </a:bodyPr>
          <a:lstStyle/>
          <a:p>
            <a:pPr marL="0" lvl="0" indent="0"/>
            <a:r>
              <a:rPr lang="en-US" sz="1400" dirty="0">
                <a:latin typeface="Roboto" panose="02000000000000000000" pitchFamily="2" charset="0"/>
                <a:cs typeface="Roboto" panose="02000000000000000000" pitchFamily="2" charset="0"/>
              </a:rPr>
              <a:t>Using Penetration testing process we are discovering possible vulnerabilities within a website.</a:t>
            </a:r>
            <a:endParaRPr lang="en-US" sz="1400" dirty="0">
              <a:latin typeface="Roboto" panose="02000000000000000000" pitchFamily="2" charset="0"/>
              <a:cs typeface="Roboto" panose="02000000000000000000" pitchFamily="2" charset="0"/>
            </a:endParaRPr>
          </a:p>
        </p:txBody>
      </p:sp>
      <p:grpSp>
        <p:nvGrpSpPr>
          <p:cNvPr id="16" name="Google Shape;195;p30"/>
          <p:cNvGrpSpPr/>
          <p:nvPr/>
        </p:nvGrpSpPr>
        <p:grpSpPr>
          <a:xfrm>
            <a:off x="6086673" y="2203446"/>
            <a:ext cx="764009" cy="605634"/>
            <a:chOff x="5626763" y="2013829"/>
            <a:chExt cx="351722" cy="274788"/>
          </a:xfrm>
        </p:grpSpPr>
        <p:sp>
          <p:nvSpPr>
            <p:cNvPr id="17" name="Google Shape;196;p30"/>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cs typeface="Roboto" panose="02000000000000000000" pitchFamily="2" charset="0"/>
              </a:endParaRPr>
            </a:p>
          </p:txBody>
        </p:sp>
        <p:sp>
          <p:nvSpPr>
            <p:cNvPr id="18" name="Google Shape;197;p30"/>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cs typeface="Roboto" panose="02000000000000000000" pitchFamily="2" charset="0"/>
              </a:endParaRPr>
            </a:p>
          </p:txBody>
        </p:sp>
        <p:sp>
          <p:nvSpPr>
            <p:cNvPr id="19" name="Google Shape;198;p30"/>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cs typeface="Roboto" panose="02000000000000000000" pitchFamily="2" charset="0"/>
              </a:endParaRPr>
            </a:p>
          </p:txBody>
        </p:sp>
        <p:sp>
          <p:nvSpPr>
            <p:cNvPr id="20" name="Google Shape;199;p30"/>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cs typeface="Roboto" panose="02000000000000000000" pitchFamily="2" charset="0"/>
              </a:endParaRPr>
            </a:p>
          </p:txBody>
        </p:sp>
        <p:sp>
          <p:nvSpPr>
            <p:cNvPr id="21" name="Google Shape;200;p30"/>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cs typeface="Roboto" panose="02000000000000000000" pitchFamily="2" charset="0"/>
              </a:endParaRPr>
            </a:p>
          </p:txBody>
        </p:sp>
        <p:sp>
          <p:nvSpPr>
            <p:cNvPr id="22" name="Google Shape;201;p30"/>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cs typeface="Roboto" panose="02000000000000000000" pitchFamily="2" charset="0"/>
              </a:endParaRPr>
            </a:p>
          </p:txBody>
        </p:sp>
        <p:sp>
          <p:nvSpPr>
            <p:cNvPr id="23" name="Google Shape;202;p30"/>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cs typeface="Roboto" panose="02000000000000000000" pitchFamily="2" charset="0"/>
              </a:endParaRPr>
            </a:p>
          </p:txBody>
        </p:sp>
        <p:sp>
          <p:nvSpPr>
            <p:cNvPr id="24" name="Google Shape;203;p30"/>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cs typeface="Roboto" panose="02000000000000000000" pitchFamily="2" charset="0"/>
              </a:endParaRPr>
            </a:p>
          </p:txBody>
        </p:sp>
        <p:sp>
          <p:nvSpPr>
            <p:cNvPr id="25" name="Google Shape;204;p30"/>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cs typeface="Roboto" panose="02000000000000000000" pitchFamily="2" charset="0"/>
              </a:endParaRPr>
            </a:p>
          </p:txBody>
        </p:sp>
        <p:sp>
          <p:nvSpPr>
            <p:cNvPr id="26" name="Google Shape;205;p30"/>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cs typeface="Roboto" panose="02000000000000000000" pitchFamily="2" charset="0"/>
              </a:endParaRPr>
            </a:p>
          </p:txBody>
        </p:sp>
      </p:grpSp>
      <p:sp>
        <p:nvSpPr>
          <p:cNvPr id="28" name="TextBox 27"/>
          <p:cNvSpPr txBox="1"/>
          <p:nvPr/>
        </p:nvSpPr>
        <p:spPr>
          <a:xfrm>
            <a:off x="7048556" y="2260104"/>
            <a:ext cx="6103188" cy="398780"/>
          </a:xfrm>
          <a:prstGeom prst="rect">
            <a:avLst/>
          </a:prstGeom>
          <a:noFill/>
        </p:spPr>
        <p:txBody>
          <a:bodyPr wrap="square">
            <a:spAutoFit/>
          </a:bodyPr>
          <a:lstStyle/>
          <a:p>
            <a:pPr marL="0" lvl="0" indent="0" algn="l" rtl="0">
              <a:spcBef>
                <a:spcPts val="0"/>
              </a:spcBef>
              <a:spcAft>
                <a:spcPts val="0"/>
              </a:spcAft>
              <a:buNone/>
            </a:pPr>
            <a:r>
              <a:rPr lang="en-GB" sz="2000" b="1" dirty="0">
                <a:latin typeface="Roboto" panose="02000000000000000000" pitchFamily="2" charset="0"/>
                <a:cs typeface="Roboto" panose="02000000000000000000" pitchFamily="2" charset="0"/>
              </a:rPr>
              <a:t>The goal</a:t>
            </a:r>
            <a:endParaRPr lang="en-GB" sz="2000" b="1" dirty="0">
              <a:latin typeface="Roboto" panose="02000000000000000000" pitchFamily="2" charset="0"/>
              <a:cs typeface="Roboto" panose="02000000000000000000" pitchFamily="2" charset="0"/>
            </a:endParaRPr>
          </a:p>
        </p:txBody>
      </p:sp>
      <p:sp>
        <p:nvSpPr>
          <p:cNvPr id="30" name="TextBox 29"/>
          <p:cNvSpPr txBox="1"/>
          <p:nvPr/>
        </p:nvSpPr>
        <p:spPr>
          <a:xfrm>
            <a:off x="6929942" y="2748900"/>
            <a:ext cx="3170208" cy="1815882"/>
          </a:xfrm>
          <a:prstGeom prst="rect">
            <a:avLst/>
          </a:prstGeom>
          <a:noFill/>
        </p:spPr>
        <p:txBody>
          <a:bodyPr wrap="square">
            <a:spAutoFit/>
          </a:bodyPr>
          <a:lstStyle/>
          <a:p>
            <a:pPr>
              <a:buFont typeface="Arial" panose="020B0604020202020204" pitchFamily="34" charset="0"/>
              <a:buChar char="•"/>
            </a:pPr>
            <a:r>
              <a:rPr lang="en-US" sz="1400" dirty="0">
                <a:latin typeface="Roboto" panose="02000000000000000000" pitchFamily="2" charset="0"/>
                <a:cs typeface="Roboto" panose="02000000000000000000" pitchFamily="2" charset="0"/>
              </a:rPr>
              <a:t> The goal of vulnerability scanning and penetration testing is to identify potential weaknesses and attack a website.</a:t>
            </a:r>
            <a:endParaRPr lang="en-US" sz="1400" dirty="0">
              <a:latin typeface="Roboto" panose="02000000000000000000" pitchFamily="2" charset="0"/>
              <a:cs typeface="Roboto" panose="02000000000000000000" pitchFamily="2" charset="0"/>
            </a:endParaRPr>
          </a:p>
          <a:p>
            <a:endParaRPr lang="en-US" sz="1400" dirty="0">
              <a:latin typeface="Roboto" panose="02000000000000000000" pitchFamily="2" charset="0"/>
              <a:cs typeface="Roboto" panose="02000000000000000000" pitchFamily="2" charset="0"/>
            </a:endParaRPr>
          </a:p>
          <a:p>
            <a:pPr>
              <a:buFont typeface="Arial" panose="020B0604020202020204" pitchFamily="34" charset="0"/>
              <a:buChar char="•"/>
            </a:pPr>
            <a:r>
              <a:rPr lang="en-US" sz="1400" dirty="0">
                <a:latin typeface="Roboto" panose="02000000000000000000" pitchFamily="2" charset="0"/>
                <a:cs typeface="Roboto" panose="02000000000000000000" pitchFamily="2" charset="0"/>
              </a:rPr>
              <a:t> Our goal is to better understand an application's behavior and identify vulnerabilities</a:t>
            </a:r>
            <a:endParaRPr lang="en-US" altLang="ko-KR" sz="1400" dirty="0">
              <a:solidFill>
                <a:schemeClr val="tx1">
                  <a:lumMod val="75000"/>
                  <a:lumOff val="25000"/>
                </a:schemeClr>
              </a:solidFill>
              <a:latin typeface="Roboto" panose="02000000000000000000" pitchFamily="2" charset="0"/>
              <a:cs typeface="Roboto" panose="02000000000000000000" pitchFamily="2" charset="0"/>
            </a:endParaRP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5" name="Picture 4"/>
          <p:cNvPicPr/>
          <p:nvPr/>
        </p:nvPicPr>
        <p:blipFill>
          <a:blip r:embed="rId1">
            <a:extLst>
              <a:ext uri="{28A0092B-C50C-407E-A947-70E740481C1C}">
                <a14:useLocalDpi xmlns:a14="http://schemas.microsoft.com/office/drawing/2010/main" val="0"/>
              </a:ext>
            </a:extLst>
          </a:blip>
          <a:stretch>
            <a:fillRect/>
          </a:stretch>
        </p:blipFill>
        <p:spPr>
          <a:xfrm>
            <a:off x="1859869" y="1617785"/>
            <a:ext cx="8532588" cy="440853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4" name="Diagram 3"/>
          <p:cNvGraphicFramePr/>
          <p:nvPr/>
        </p:nvGraphicFramePr>
        <p:xfrm>
          <a:off x="1554163" y="733425"/>
          <a:ext cx="9144000" cy="655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071082" y="911393"/>
          <a:ext cx="7079365" cy="42220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5024506" name="Picture 4"/>
          <p:cNvPicPr/>
          <p:nvPr/>
        </p:nvPicPr>
        <p:blipFill>
          <a:blip r:embed="rId6"/>
          <a:stretch>
            <a:fillRect/>
          </a:stretch>
        </p:blipFill>
        <p:spPr>
          <a:xfrm>
            <a:off x="1806575" y="1604010"/>
            <a:ext cx="8578215" cy="474726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503166" y="650241"/>
          <a:ext cx="9652513" cy="78231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7" name="Diagram 6"/>
          <p:cNvGraphicFramePr/>
          <p:nvPr/>
        </p:nvGraphicFramePr>
        <p:xfrm>
          <a:off x="2202738" y="650241"/>
          <a:ext cx="7952378" cy="6771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61103400" name="Picture 4"/>
          <p:cNvPicPr/>
          <p:nvPr/>
        </p:nvPicPr>
        <p:blipFill>
          <a:blip r:embed="rId11"/>
          <a:stretch>
            <a:fillRect/>
          </a:stretch>
        </p:blipFill>
        <p:spPr>
          <a:xfrm>
            <a:off x="1837690" y="1592580"/>
            <a:ext cx="8516620" cy="465264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565494" y="1035733"/>
          <a:ext cx="9144000" cy="51816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6" name="Picture 5"/>
          <p:cNvPicPr/>
          <p:nvPr/>
        </p:nvPicPr>
        <p:blipFill>
          <a:blip r:embed="rId6">
            <a:extLst>
              <a:ext uri="{28A0092B-C50C-407E-A947-70E740481C1C}">
                <a14:useLocalDpi xmlns:a14="http://schemas.microsoft.com/office/drawing/2010/main" val="0"/>
              </a:ext>
            </a:extLst>
          </a:blip>
          <a:stretch>
            <a:fillRect/>
          </a:stretch>
        </p:blipFill>
        <p:spPr>
          <a:xfrm>
            <a:off x="1915847" y="2009510"/>
            <a:ext cx="8443293" cy="353133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pSp>
        <p:nvGrpSpPr>
          <p:cNvPr id="7" name="Group 6"/>
          <p:cNvGrpSpPr/>
          <p:nvPr/>
        </p:nvGrpSpPr>
        <p:grpSpPr>
          <a:xfrm>
            <a:off x="2689857" y="1114200"/>
            <a:ext cx="6937720" cy="514800"/>
            <a:chOff x="1378620" y="195303"/>
            <a:chExt cx="6895272" cy="514800"/>
          </a:xfrm>
        </p:grpSpPr>
        <p:sp>
          <p:nvSpPr>
            <p:cNvPr id="8" name="Rounded Rectangle 7"/>
            <p:cNvSpPr/>
            <p:nvPr/>
          </p:nvSpPr>
          <p:spPr>
            <a:xfrm>
              <a:off x="1378620" y="195303"/>
              <a:ext cx="6895272" cy="5148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Rounded Rectangle 4"/>
            <p:cNvSpPr txBox="1"/>
            <p:nvPr/>
          </p:nvSpPr>
          <p:spPr>
            <a:xfrm>
              <a:off x="1403750" y="220433"/>
              <a:ext cx="6845012"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a:t>Step 6 :- After we get the minimum length number. It is our right OTP.</a:t>
              </a:r>
              <a:endParaRPr lang="en-US" sz="1600" kern="1200" dirty="0"/>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571552" y="917504"/>
          <a:ext cx="9144000" cy="5066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6" name="Group 5"/>
          <p:cNvGrpSpPr/>
          <p:nvPr/>
        </p:nvGrpSpPr>
        <p:grpSpPr>
          <a:xfrm>
            <a:off x="3183578" y="999781"/>
            <a:ext cx="5919945" cy="359367"/>
            <a:chOff x="1081003" y="158793"/>
            <a:chExt cx="6981992" cy="359367"/>
          </a:xfrm>
        </p:grpSpPr>
        <p:sp>
          <p:nvSpPr>
            <p:cNvPr id="7" name="Rounded Rectangle 6"/>
            <p:cNvSpPr/>
            <p:nvPr/>
          </p:nvSpPr>
          <p:spPr>
            <a:xfrm>
              <a:off x="1081003" y="158793"/>
              <a:ext cx="6981992" cy="359367"/>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ounded Rectangle 4"/>
            <p:cNvSpPr txBox="1"/>
            <p:nvPr/>
          </p:nvSpPr>
          <p:spPr>
            <a:xfrm>
              <a:off x="1098546" y="176336"/>
              <a:ext cx="6946906" cy="3242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1" kern="1200" dirty="0"/>
                <a:t>Step 7 :- Enter this right OTP and click on the VERIFY button.</a:t>
              </a:r>
              <a:endParaRPr lang="en-US" sz="1500" kern="1200" dirty="0"/>
            </a:p>
          </p:txBody>
        </p:sp>
      </p:grpSp>
      <p:pic>
        <p:nvPicPr>
          <p:cNvPr id="1683878022" name="Picture 4"/>
          <p:cNvPicPr/>
          <p:nvPr/>
        </p:nvPicPr>
        <p:blipFill>
          <a:blip r:embed="rId6"/>
          <a:stretch>
            <a:fillRect/>
          </a:stretch>
        </p:blipFill>
        <p:spPr>
          <a:xfrm>
            <a:off x="1981835" y="1609725"/>
            <a:ext cx="8532495" cy="475170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45957" y="923677"/>
            <a:ext cx="4099005" cy="491399"/>
            <a:chOff x="1945386" y="7628"/>
            <a:chExt cx="5253228" cy="491399"/>
          </a:xfrm>
        </p:grpSpPr>
        <p:sp>
          <p:nvSpPr>
            <p:cNvPr id="6" name="Rounded Rectangle 5"/>
            <p:cNvSpPr/>
            <p:nvPr/>
          </p:nvSpPr>
          <p:spPr>
            <a:xfrm>
              <a:off x="1945386" y="7628"/>
              <a:ext cx="5253228" cy="49139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Rounded Rectangle 4"/>
            <p:cNvSpPr txBox="1"/>
            <p:nvPr/>
          </p:nvSpPr>
          <p:spPr>
            <a:xfrm>
              <a:off x="1969375" y="31616"/>
              <a:ext cx="5229239" cy="443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1600" b="1" dirty="0"/>
                <a:t>Step 8:-</a:t>
              </a:r>
              <a:r>
                <a:rPr lang="en-US" sz="1600" b="1" kern="1200" dirty="0"/>
                <a:t>As a result, We can login successful</a:t>
              </a:r>
              <a:r>
                <a:rPr lang="en-US" sz="1600" kern="1200" dirty="0"/>
                <a:t>. </a:t>
              </a:r>
              <a:endParaRPr lang="en-US" sz="1600" kern="1200" dirty="0"/>
            </a:p>
          </p:txBody>
        </p:sp>
      </p:grpSp>
      <p:pic>
        <p:nvPicPr>
          <p:cNvPr id="495254984" name="Picture 3"/>
          <p:cNvPicPr/>
          <p:nvPr/>
        </p:nvPicPr>
        <p:blipFill>
          <a:blip r:embed="rId1"/>
          <a:stretch>
            <a:fillRect/>
          </a:stretch>
        </p:blipFill>
        <p:spPr>
          <a:xfrm>
            <a:off x="1757680" y="1793875"/>
            <a:ext cx="8494395" cy="4597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6" name="Google Shape;776;p50"/>
          <p:cNvSpPr txBox="1">
            <a:spLocks noGrp="1"/>
          </p:cNvSpPr>
          <p:nvPr>
            <p:ph type="title" idx="15"/>
          </p:nvPr>
        </p:nvSpPr>
        <p:spPr>
          <a:xfrm>
            <a:off x="960000" y="487680"/>
            <a:ext cx="10272000" cy="731600"/>
          </a:xfrm>
          <a:prstGeom prst="rect">
            <a:avLst/>
          </a:prstGeom>
        </p:spPr>
        <p:txBody>
          <a:bodyPr spcFirstLastPara="1" wrap="square" lIns="121900" tIns="121900" rIns="121900" bIns="121900" anchor="t" anchorCtr="0">
            <a:noAutofit/>
          </a:bodyPr>
          <a:lstStyle/>
          <a:p>
            <a:r>
              <a:rPr lang="en-US" dirty="0">
                <a:latin typeface="Quicksand" panose="020B0604020202020204" charset="0"/>
              </a:rPr>
              <a:t>OTP Brute Force Prevention</a:t>
            </a:r>
            <a:br>
              <a:rPr lang="en-US" b="1" dirty="0">
                <a:latin typeface="Quicksand" panose="020B0604020202020204" charset="0"/>
                <a:ea typeface="Calibri" panose="020F0502020204030204" pitchFamily="34" charset="0"/>
                <a:cs typeface="Times New Roman" panose="02020603050405020304" pitchFamily="18" charset="0"/>
              </a:rPr>
            </a:br>
            <a:endParaRPr dirty="0"/>
          </a:p>
        </p:txBody>
      </p:sp>
      <p:sp>
        <p:nvSpPr>
          <p:cNvPr id="786" name="Google Shape;786;p50"/>
          <p:cNvSpPr/>
          <p:nvPr/>
        </p:nvSpPr>
        <p:spPr>
          <a:xfrm>
            <a:off x="2302583" y="1368277"/>
            <a:ext cx="975200" cy="9752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787" name="Google Shape;787;p50"/>
          <p:cNvSpPr/>
          <p:nvPr/>
        </p:nvSpPr>
        <p:spPr>
          <a:xfrm>
            <a:off x="5608400" y="1368277"/>
            <a:ext cx="975200" cy="9752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788" name="Google Shape;788;p50"/>
          <p:cNvSpPr/>
          <p:nvPr/>
        </p:nvSpPr>
        <p:spPr>
          <a:xfrm>
            <a:off x="8914217" y="1368277"/>
            <a:ext cx="975200" cy="975200"/>
          </a:xfrm>
          <a:prstGeom prst="roundRect">
            <a:avLst>
              <a:gd name="adj" fmla="val 50000"/>
            </a:avLst>
          </a:prstGeom>
          <a:solidFill>
            <a:schemeClr val="tx1"/>
          </a:solidFill>
          <a:ln>
            <a:noFill/>
          </a:ln>
        </p:spPr>
        <p:txBody>
          <a:bodyPr spcFirstLastPara="1" wrap="square" lIns="121900" tIns="121900" rIns="121900" bIns="121900" anchor="ctr" anchorCtr="0">
            <a:noAutofit/>
          </a:bodyPr>
          <a:lstStyle/>
          <a:p>
            <a:endParaRPr sz="2400"/>
          </a:p>
        </p:txBody>
      </p:sp>
      <p:sp>
        <p:nvSpPr>
          <p:cNvPr id="789" name="Google Shape;789;p50"/>
          <p:cNvSpPr/>
          <p:nvPr/>
        </p:nvSpPr>
        <p:spPr>
          <a:xfrm>
            <a:off x="2302583" y="3748508"/>
            <a:ext cx="975200" cy="9752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790" name="Google Shape;790;p50"/>
          <p:cNvSpPr/>
          <p:nvPr/>
        </p:nvSpPr>
        <p:spPr>
          <a:xfrm>
            <a:off x="5608400" y="3748508"/>
            <a:ext cx="975200" cy="975200"/>
          </a:xfrm>
          <a:prstGeom prst="roundRect">
            <a:avLst>
              <a:gd name="adj" fmla="val 50000"/>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791" name="Google Shape;791;p50"/>
          <p:cNvSpPr/>
          <p:nvPr/>
        </p:nvSpPr>
        <p:spPr>
          <a:xfrm>
            <a:off x="8914217" y="3748508"/>
            <a:ext cx="975200" cy="9752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endParaRPr sz="2400"/>
          </a:p>
        </p:txBody>
      </p:sp>
      <p:grpSp>
        <p:nvGrpSpPr>
          <p:cNvPr id="792" name="Google Shape;792;p50"/>
          <p:cNvGrpSpPr/>
          <p:nvPr/>
        </p:nvGrpSpPr>
        <p:grpSpPr>
          <a:xfrm>
            <a:off x="2597797" y="1669971"/>
            <a:ext cx="384775" cy="371815"/>
            <a:chOff x="3291225" y="2743475"/>
            <a:chExt cx="269425" cy="260350"/>
          </a:xfrm>
          <a:solidFill>
            <a:schemeClr val="bg1"/>
          </a:solidFill>
        </p:grpSpPr>
        <p:sp>
          <p:nvSpPr>
            <p:cNvPr id="793" name="Google Shape;793;p50"/>
            <p:cNvSpPr/>
            <p:nvPr/>
          </p:nvSpPr>
          <p:spPr>
            <a:xfrm>
              <a:off x="3385550" y="2762200"/>
              <a:ext cx="27150" cy="26500"/>
            </a:xfrm>
            <a:custGeom>
              <a:avLst/>
              <a:gdLst/>
              <a:ahLst/>
              <a:cxnLst/>
              <a:rect l="l" t="t" r="r" b="b"/>
              <a:pathLst>
                <a:path w="1086" h="1060" extrusionOk="0">
                  <a:moveTo>
                    <a:pt x="543" y="311"/>
                  </a:moveTo>
                  <a:lnTo>
                    <a:pt x="621" y="336"/>
                  </a:lnTo>
                  <a:lnTo>
                    <a:pt x="698" y="388"/>
                  </a:lnTo>
                  <a:lnTo>
                    <a:pt x="750" y="440"/>
                  </a:lnTo>
                  <a:lnTo>
                    <a:pt x="776" y="517"/>
                  </a:lnTo>
                  <a:lnTo>
                    <a:pt x="750" y="621"/>
                  </a:lnTo>
                  <a:lnTo>
                    <a:pt x="698" y="672"/>
                  </a:lnTo>
                  <a:lnTo>
                    <a:pt x="621" y="724"/>
                  </a:lnTo>
                  <a:lnTo>
                    <a:pt x="543" y="750"/>
                  </a:lnTo>
                  <a:lnTo>
                    <a:pt x="466" y="724"/>
                  </a:lnTo>
                  <a:lnTo>
                    <a:pt x="388" y="672"/>
                  </a:lnTo>
                  <a:lnTo>
                    <a:pt x="336" y="621"/>
                  </a:lnTo>
                  <a:lnTo>
                    <a:pt x="336" y="517"/>
                  </a:lnTo>
                  <a:lnTo>
                    <a:pt x="336" y="440"/>
                  </a:lnTo>
                  <a:lnTo>
                    <a:pt x="388" y="388"/>
                  </a:lnTo>
                  <a:lnTo>
                    <a:pt x="466" y="336"/>
                  </a:lnTo>
                  <a:lnTo>
                    <a:pt x="543" y="311"/>
                  </a:lnTo>
                  <a:close/>
                  <a:moveTo>
                    <a:pt x="440" y="0"/>
                  </a:moveTo>
                  <a:lnTo>
                    <a:pt x="336" y="26"/>
                  </a:lnTo>
                  <a:lnTo>
                    <a:pt x="259" y="78"/>
                  </a:lnTo>
                  <a:lnTo>
                    <a:pt x="181" y="156"/>
                  </a:lnTo>
                  <a:lnTo>
                    <a:pt x="104" y="233"/>
                  </a:lnTo>
                  <a:lnTo>
                    <a:pt x="52" y="311"/>
                  </a:lnTo>
                  <a:lnTo>
                    <a:pt x="26" y="414"/>
                  </a:lnTo>
                  <a:lnTo>
                    <a:pt x="0" y="517"/>
                  </a:lnTo>
                  <a:lnTo>
                    <a:pt x="26" y="646"/>
                  </a:lnTo>
                  <a:lnTo>
                    <a:pt x="52" y="750"/>
                  </a:lnTo>
                  <a:lnTo>
                    <a:pt x="104" y="827"/>
                  </a:lnTo>
                  <a:lnTo>
                    <a:pt x="181" y="905"/>
                  </a:lnTo>
                  <a:lnTo>
                    <a:pt x="259" y="982"/>
                  </a:lnTo>
                  <a:lnTo>
                    <a:pt x="336" y="1034"/>
                  </a:lnTo>
                  <a:lnTo>
                    <a:pt x="440" y="1060"/>
                  </a:lnTo>
                  <a:lnTo>
                    <a:pt x="646" y="1060"/>
                  </a:lnTo>
                  <a:lnTo>
                    <a:pt x="750" y="1034"/>
                  </a:lnTo>
                  <a:lnTo>
                    <a:pt x="853" y="982"/>
                  </a:lnTo>
                  <a:lnTo>
                    <a:pt x="931" y="905"/>
                  </a:lnTo>
                  <a:lnTo>
                    <a:pt x="982" y="827"/>
                  </a:lnTo>
                  <a:lnTo>
                    <a:pt x="1034" y="750"/>
                  </a:lnTo>
                  <a:lnTo>
                    <a:pt x="1060" y="646"/>
                  </a:lnTo>
                  <a:lnTo>
                    <a:pt x="1086" y="517"/>
                  </a:lnTo>
                  <a:lnTo>
                    <a:pt x="1060" y="414"/>
                  </a:lnTo>
                  <a:lnTo>
                    <a:pt x="1034" y="311"/>
                  </a:lnTo>
                  <a:lnTo>
                    <a:pt x="982" y="233"/>
                  </a:lnTo>
                  <a:lnTo>
                    <a:pt x="931" y="156"/>
                  </a:lnTo>
                  <a:lnTo>
                    <a:pt x="853" y="78"/>
                  </a:lnTo>
                  <a:lnTo>
                    <a:pt x="750" y="26"/>
                  </a:lnTo>
                  <a:lnTo>
                    <a:pt x="646" y="0"/>
                  </a:lnTo>
                  <a:close/>
                </a:path>
              </a:pathLst>
            </a:custGeom>
            <a:grpFill/>
            <a:ln>
              <a:noFill/>
            </a:ln>
          </p:spPr>
          <p:txBody>
            <a:bodyPr spcFirstLastPara="1" wrap="square" lIns="121900" tIns="121900" rIns="121900" bIns="121900" anchor="ctr" anchorCtr="0">
              <a:noAutofit/>
            </a:bodyPr>
            <a:lstStyle/>
            <a:p>
              <a:endParaRPr sz="2400"/>
            </a:p>
          </p:txBody>
        </p:sp>
        <p:sp>
          <p:nvSpPr>
            <p:cNvPr id="794" name="Google Shape;794;p50"/>
            <p:cNvSpPr/>
            <p:nvPr/>
          </p:nvSpPr>
          <p:spPr>
            <a:xfrm>
              <a:off x="3348075" y="2762200"/>
              <a:ext cx="27150" cy="26500"/>
            </a:xfrm>
            <a:custGeom>
              <a:avLst/>
              <a:gdLst/>
              <a:ahLst/>
              <a:cxnLst/>
              <a:rect l="l" t="t" r="r" b="b"/>
              <a:pathLst>
                <a:path w="1086" h="1060" extrusionOk="0">
                  <a:moveTo>
                    <a:pt x="543" y="311"/>
                  </a:moveTo>
                  <a:lnTo>
                    <a:pt x="621" y="336"/>
                  </a:lnTo>
                  <a:lnTo>
                    <a:pt x="698" y="388"/>
                  </a:lnTo>
                  <a:lnTo>
                    <a:pt x="750" y="440"/>
                  </a:lnTo>
                  <a:lnTo>
                    <a:pt x="750" y="517"/>
                  </a:lnTo>
                  <a:lnTo>
                    <a:pt x="750" y="621"/>
                  </a:lnTo>
                  <a:lnTo>
                    <a:pt x="698" y="672"/>
                  </a:lnTo>
                  <a:lnTo>
                    <a:pt x="621" y="724"/>
                  </a:lnTo>
                  <a:lnTo>
                    <a:pt x="543" y="750"/>
                  </a:lnTo>
                  <a:lnTo>
                    <a:pt x="466" y="724"/>
                  </a:lnTo>
                  <a:lnTo>
                    <a:pt x="388" y="672"/>
                  </a:lnTo>
                  <a:lnTo>
                    <a:pt x="337" y="621"/>
                  </a:lnTo>
                  <a:lnTo>
                    <a:pt x="311" y="517"/>
                  </a:lnTo>
                  <a:lnTo>
                    <a:pt x="337" y="440"/>
                  </a:lnTo>
                  <a:lnTo>
                    <a:pt x="388" y="388"/>
                  </a:lnTo>
                  <a:lnTo>
                    <a:pt x="466" y="336"/>
                  </a:lnTo>
                  <a:lnTo>
                    <a:pt x="543" y="311"/>
                  </a:lnTo>
                  <a:close/>
                  <a:moveTo>
                    <a:pt x="440" y="0"/>
                  </a:moveTo>
                  <a:lnTo>
                    <a:pt x="337" y="26"/>
                  </a:lnTo>
                  <a:lnTo>
                    <a:pt x="233" y="78"/>
                  </a:lnTo>
                  <a:lnTo>
                    <a:pt x="156" y="156"/>
                  </a:lnTo>
                  <a:lnTo>
                    <a:pt x="104" y="233"/>
                  </a:lnTo>
                  <a:lnTo>
                    <a:pt x="52" y="311"/>
                  </a:lnTo>
                  <a:lnTo>
                    <a:pt x="27" y="414"/>
                  </a:lnTo>
                  <a:lnTo>
                    <a:pt x="1" y="517"/>
                  </a:lnTo>
                  <a:lnTo>
                    <a:pt x="27" y="646"/>
                  </a:lnTo>
                  <a:lnTo>
                    <a:pt x="52" y="750"/>
                  </a:lnTo>
                  <a:lnTo>
                    <a:pt x="104" y="827"/>
                  </a:lnTo>
                  <a:lnTo>
                    <a:pt x="156" y="905"/>
                  </a:lnTo>
                  <a:lnTo>
                    <a:pt x="233" y="982"/>
                  </a:lnTo>
                  <a:lnTo>
                    <a:pt x="337" y="1034"/>
                  </a:lnTo>
                  <a:lnTo>
                    <a:pt x="440" y="1060"/>
                  </a:lnTo>
                  <a:lnTo>
                    <a:pt x="647" y="1060"/>
                  </a:lnTo>
                  <a:lnTo>
                    <a:pt x="750" y="1034"/>
                  </a:lnTo>
                  <a:lnTo>
                    <a:pt x="828" y="982"/>
                  </a:lnTo>
                  <a:lnTo>
                    <a:pt x="905" y="905"/>
                  </a:lnTo>
                  <a:lnTo>
                    <a:pt x="983" y="827"/>
                  </a:lnTo>
                  <a:lnTo>
                    <a:pt x="1034" y="750"/>
                  </a:lnTo>
                  <a:lnTo>
                    <a:pt x="1060" y="646"/>
                  </a:lnTo>
                  <a:lnTo>
                    <a:pt x="1086" y="517"/>
                  </a:lnTo>
                  <a:lnTo>
                    <a:pt x="1060" y="414"/>
                  </a:lnTo>
                  <a:lnTo>
                    <a:pt x="1034" y="311"/>
                  </a:lnTo>
                  <a:lnTo>
                    <a:pt x="983" y="233"/>
                  </a:lnTo>
                  <a:lnTo>
                    <a:pt x="905" y="156"/>
                  </a:lnTo>
                  <a:lnTo>
                    <a:pt x="828" y="78"/>
                  </a:lnTo>
                  <a:lnTo>
                    <a:pt x="750" y="26"/>
                  </a:lnTo>
                  <a:lnTo>
                    <a:pt x="647" y="0"/>
                  </a:lnTo>
                  <a:close/>
                </a:path>
              </a:pathLst>
            </a:custGeom>
            <a:grpFill/>
            <a:ln>
              <a:noFill/>
            </a:ln>
          </p:spPr>
          <p:txBody>
            <a:bodyPr spcFirstLastPara="1" wrap="square" lIns="121900" tIns="121900" rIns="121900" bIns="121900" anchor="ctr" anchorCtr="0">
              <a:noAutofit/>
            </a:bodyPr>
            <a:lstStyle/>
            <a:p>
              <a:endParaRPr sz="2400"/>
            </a:p>
          </p:txBody>
        </p:sp>
        <p:sp>
          <p:nvSpPr>
            <p:cNvPr id="795" name="Google Shape;795;p50"/>
            <p:cNvSpPr/>
            <p:nvPr/>
          </p:nvSpPr>
          <p:spPr>
            <a:xfrm>
              <a:off x="3310600" y="2762200"/>
              <a:ext cx="26525" cy="26500"/>
            </a:xfrm>
            <a:custGeom>
              <a:avLst/>
              <a:gdLst/>
              <a:ahLst/>
              <a:cxnLst/>
              <a:rect l="l" t="t" r="r" b="b"/>
              <a:pathLst>
                <a:path w="1061" h="1060" extrusionOk="0">
                  <a:moveTo>
                    <a:pt x="544" y="311"/>
                  </a:moveTo>
                  <a:lnTo>
                    <a:pt x="621" y="336"/>
                  </a:lnTo>
                  <a:lnTo>
                    <a:pt x="699" y="388"/>
                  </a:lnTo>
                  <a:lnTo>
                    <a:pt x="724" y="440"/>
                  </a:lnTo>
                  <a:lnTo>
                    <a:pt x="750" y="517"/>
                  </a:lnTo>
                  <a:lnTo>
                    <a:pt x="724" y="621"/>
                  </a:lnTo>
                  <a:lnTo>
                    <a:pt x="699" y="672"/>
                  </a:lnTo>
                  <a:lnTo>
                    <a:pt x="621" y="724"/>
                  </a:lnTo>
                  <a:lnTo>
                    <a:pt x="544" y="750"/>
                  </a:lnTo>
                  <a:lnTo>
                    <a:pt x="440" y="724"/>
                  </a:lnTo>
                  <a:lnTo>
                    <a:pt x="389" y="672"/>
                  </a:lnTo>
                  <a:lnTo>
                    <a:pt x="337" y="621"/>
                  </a:lnTo>
                  <a:lnTo>
                    <a:pt x="311" y="517"/>
                  </a:lnTo>
                  <a:lnTo>
                    <a:pt x="337" y="440"/>
                  </a:lnTo>
                  <a:lnTo>
                    <a:pt x="389" y="388"/>
                  </a:lnTo>
                  <a:lnTo>
                    <a:pt x="440" y="336"/>
                  </a:lnTo>
                  <a:lnTo>
                    <a:pt x="544" y="311"/>
                  </a:lnTo>
                  <a:close/>
                  <a:moveTo>
                    <a:pt x="414" y="0"/>
                  </a:moveTo>
                  <a:lnTo>
                    <a:pt x="337" y="26"/>
                  </a:lnTo>
                  <a:lnTo>
                    <a:pt x="233" y="78"/>
                  </a:lnTo>
                  <a:lnTo>
                    <a:pt x="156" y="156"/>
                  </a:lnTo>
                  <a:lnTo>
                    <a:pt x="104" y="233"/>
                  </a:lnTo>
                  <a:lnTo>
                    <a:pt x="53" y="311"/>
                  </a:lnTo>
                  <a:lnTo>
                    <a:pt x="1" y="414"/>
                  </a:lnTo>
                  <a:lnTo>
                    <a:pt x="1" y="517"/>
                  </a:lnTo>
                  <a:lnTo>
                    <a:pt x="1" y="646"/>
                  </a:lnTo>
                  <a:lnTo>
                    <a:pt x="53" y="750"/>
                  </a:lnTo>
                  <a:lnTo>
                    <a:pt x="104" y="827"/>
                  </a:lnTo>
                  <a:lnTo>
                    <a:pt x="156" y="905"/>
                  </a:lnTo>
                  <a:lnTo>
                    <a:pt x="233" y="982"/>
                  </a:lnTo>
                  <a:lnTo>
                    <a:pt x="337" y="1034"/>
                  </a:lnTo>
                  <a:lnTo>
                    <a:pt x="414" y="1060"/>
                  </a:lnTo>
                  <a:lnTo>
                    <a:pt x="647" y="1060"/>
                  </a:lnTo>
                  <a:lnTo>
                    <a:pt x="750" y="1034"/>
                  </a:lnTo>
                  <a:lnTo>
                    <a:pt x="828" y="982"/>
                  </a:lnTo>
                  <a:lnTo>
                    <a:pt x="905" y="905"/>
                  </a:lnTo>
                  <a:lnTo>
                    <a:pt x="983" y="827"/>
                  </a:lnTo>
                  <a:lnTo>
                    <a:pt x="1035" y="750"/>
                  </a:lnTo>
                  <a:lnTo>
                    <a:pt x="1060" y="646"/>
                  </a:lnTo>
                  <a:lnTo>
                    <a:pt x="1060" y="517"/>
                  </a:lnTo>
                  <a:lnTo>
                    <a:pt x="1060" y="414"/>
                  </a:lnTo>
                  <a:lnTo>
                    <a:pt x="1035" y="311"/>
                  </a:lnTo>
                  <a:lnTo>
                    <a:pt x="983" y="233"/>
                  </a:lnTo>
                  <a:lnTo>
                    <a:pt x="905" y="156"/>
                  </a:lnTo>
                  <a:lnTo>
                    <a:pt x="828" y="78"/>
                  </a:lnTo>
                  <a:lnTo>
                    <a:pt x="750" y="26"/>
                  </a:lnTo>
                  <a:lnTo>
                    <a:pt x="647" y="0"/>
                  </a:lnTo>
                  <a:close/>
                </a:path>
              </a:pathLst>
            </a:custGeom>
            <a:grpFill/>
            <a:ln>
              <a:noFill/>
            </a:ln>
          </p:spPr>
          <p:txBody>
            <a:bodyPr spcFirstLastPara="1" wrap="square" lIns="121900" tIns="121900" rIns="121900" bIns="121900" anchor="ctr" anchorCtr="0">
              <a:noAutofit/>
            </a:bodyPr>
            <a:lstStyle/>
            <a:p>
              <a:endParaRPr sz="2400"/>
            </a:p>
          </p:txBody>
        </p:sp>
        <p:sp>
          <p:nvSpPr>
            <p:cNvPr id="796" name="Google Shape;796;p50"/>
            <p:cNvSpPr/>
            <p:nvPr/>
          </p:nvSpPr>
          <p:spPr>
            <a:xfrm>
              <a:off x="3391375" y="2872025"/>
              <a:ext cx="69150" cy="60100"/>
            </a:xfrm>
            <a:custGeom>
              <a:avLst/>
              <a:gdLst/>
              <a:ahLst/>
              <a:cxnLst/>
              <a:rect l="l" t="t" r="r" b="b"/>
              <a:pathLst>
                <a:path w="2766" h="2404" extrusionOk="0">
                  <a:moveTo>
                    <a:pt x="1395" y="414"/>
                  </a:moveTo>
                  <a:lnTo>
                    <a:pt x="1525" y="440"/>
                  </a:lnTo>
                  <a:lnTo>
                    <a:pt x="1654" y="491"/>
                  </a:lnTo>
                  <a:lnTo>
                    <a:pt x="1757" y="595"/>
                  </a:lnTo>
                  <a:lnTo>
                    <a:pt x="1835" y="724"/>
                  </a:lnTo>
                  <a:lnTo>
                    <a:pt x="930" y="724"/>
                  </a:lnTo>
                  <a:lnTo>
                    <a:pt x="1008" y="595"/>
                  </a:lnTo>
                  <a:lnTo>
                    <a:pt x="1111" y="491"/>
                  </a:lnTo>
                  <a:lnTo>
                    <a:pt x="1240" y="440"/>
                  </a:lnTo>
                  <a:lnTo>
                    <a:pt x="1395" y="414"/>
                  </a:lnTo>
                  <a:close/>
                  <a:moveTo>
                    <a:pt x="1215" y="1034"/>
                  </a:moveTo>
                  <a:lnTo>
                    <a:pt x="1215" y="1887"/>
                  </a:lnTo>
                  <a:lnTo>
                    <a:pt x="1111" y="1809"/>
                  </a:lnTo>
                  <a:lnTo>
                    <a:pt x="1008" y="1706"/>
                  </a:lnTo>
                  <a:lnTo>
                    <a:pt x="930" y="1577"/>
                  </a:lnTo>
                  <a:lnTo>
                    <a:pt x="904" y="1448"/>
                  </a:lnTo>
                  <a:lnTo>
                    <a:pt x="904" y="1034"/>
                  </a:lnTo>
                  <a:close/>
                  <a:moveTo>
                    <a:pt x="1861" y="1034"/>
                  </a:moveTo>
                  <a:lnTo>
                    <a:pt x="1861" y="1448"/>
                  </a:lnTo>
                  <a:lnTo>
                    <a:pt x="1835" y="1577"/>
                  </a:lnTo>
                  <a:lnTo>
                    <a:pt x="1757" y="1706"/>
                  </a:lnTo>
                  <a:lnTo>
                    <a:pt x="1680" y="1809"/>
                  </a:lnTo>
                  <a:lnTo>
                    <a:pt x="1550" y="1887"/>
                  </a:lnTo>
                  <a:lnTo>
                    <a:pt x="1550" y="1034"/>
                  </a:lnTo>
                  <a:close/>
                  <a:moveTo>
                    <a:pt x="362" y="0"/>
                  </a:moveTo>
                  <a:lnTo>
                    <a:pt x="310" y="52"/>
                  </a:lnTo>
                  <a:lnTo>
                    <a:pt x="258" y="78"/>
                  </a:lnTo>
                  <a:lnTo>
                    <a:pt x="258" y="155"/>
                  </a:lnTo>
                  <a:lnTo>
                    <a:pt x="258" y="466"/>
                  </a:lnTo>
                  <a:lnTo>
                    <a:pt x="284" y="569"/>
                  </a:lnTo>
                  <a:lnTo>
                    <a:pt x="310" y="672"/>
                  </a:lnTo>
                  <a:lnTo>
                    <a:pt x="388" y="750"/>
                  </a:lnTo>
                  <a:lnTo>
                    <a:pt x="465" y="801"/>
                  </a:lnTo>
                  <a:lnTo>
                    <a:pt x="594" y="879"/>
                  </a:lnTo>
                  <a:lnTo>
                    <a:pt x="594" y="1034"/>
                  </a:lnTo>
                  <a:lnTo>
                    <a:pt x="155" y="1034"/>
                  </a:lnTo>
                  <a:lnTo>
                    <a:pt x="103" y="1060"/>
                  </a:lnTo>
                  <a:lnTo>
                    <a:pt x="52" y="1086"/>
                  </a:lnTo>
                  <a:lnTo>
                    <a:pt x="0" y="1137"/>
                  </a:lnTo>
                  <a:lnTo>
                    <a:pt x="0" y="1189"/>
                  </a:lnTo>
                  <a:lnTo>
                    <a:pt x="0" y="1267"/>
                  </a:lnTo>
                  <a:lnTo>
                    <a:pt x="52" y="1292"/>
                  </a:lnTo>
                  <a:lnTo>
                    <a:pt x="103" y="1344"/>
                  </a:lnTo>
                  <a:lnTo>
                    <a:pt x="594" y="1344"/>
                  </a:lnTo>
                  <a:lnTo>
                    <a:pt x="594" y="1448"/>
                  </a:lnTo>
                  <a:lnTo>
                    <a:pt x="594" y="1525"/>
                  </a:lnTo>
                  <a:lnTo>
                    <a:pt x="465" y="1577"/>
                  </a:lnTo>
                  <a:lnTo>
                    <a:pt x="388" y="1654"/>
                  </a:lnTo>
                  <a:lnTo>
                    <a:pt x="310" y="1732"/>
                  </a:lnTo>
                  <a:lnTo>
                    <a:pt x="284" y="1809"/>
                  </a:lnTo>
                  <a:lnTo>
                    <a:pt x="258" y="1913"/>
                  </a:lnTo>
                  <a:lnTo>
                    <a:pt x="258" y="2223"/>
                  </a:lnTo>
                  <a:lnTo>
                    <a:pt x="258" y="2300"/>
                  </a:lnTo>
                  <a:lnTo>
                    <a:pt x="310" y="2352"/>
                  </a:lnTo>
                  <a:lnTo>
                    <a:pt x="362" y="2378"/>
                  </a:lnTo>
                  <a:lnTo>
                    <a:pt x="413" y="2404"/>
                  </a:lnTo>
                  <a:lnTo>
                    <a:pt x="465" y="2378"/>
                  </a:lnTo>
                  <a:lnTo>
                    <a:pt x="517" y="2352"/>
                  </a:lnTo>
                  <a:lnTo>
                    <a:pt x="569" y="2300"/>
                  </a:lnTo>
                  <a:lnTo>
                    <a:pt x="569" y="2223"/>
                  </a:lnTo>
                  <a:lnTo>
                    <a:pt x="569" y="1913"/>
                  </a:lnTo>
                  <a:lnTo>
                    <a:pt x="594" y="1887"/>
                  </a:lnTo>
                  <a:lnTo>
                    <a:pt x="594" y="1861"/>
                  </a:lnTo>
                  <a:lnTo>
                    <a:pt x="698" y="1835"/>
                  </a:lnTo>
                  <a:lnTo>
                    <a:pt x="827" y="1990"/>
                  </a:lnTo>
                  <a:lnTo>
                    <a:pt x="982" y="2119"/>
                  </a:lnTo>
                  <a:lnTo>
                    <a:pt x="1163" y="2197"/>
                  </a:lnTo>
                  <a:lnTo>
                    <a:pt x="1395" y="2223"/>
                  </a:lnTo>
                  <a:lnTo>
                    <a:pt x="1602" y="2197"/>
                  </a:lnTo>
                  <a:lnTo>
                    <a:pt x="1783" y="2119"/>
                  </a:lnTo>
                  <a:lnTo>
                    <a:pt x="1938" y="1990"/>
                  </a:lnTo>
                  <a:lnTo>
                    <a:pt x="2067" y="1835"/>
                  </a:lnTo>
                  <a:lnTo>
                    <a:pt x="2171" y="1861"/>
                  </a:lnTo>
                  <a:lnTo>
                    <a:pt x="2197" y="1887"/>
                  </a:lnTo>
                  <a:lnTo>
                    <a:pt x="2197" y="1913"/>
                  </a:lnTo>
                  <a:lnTo>
                    <a:pt x="2197" y="2223"/>
                  </a:lnTo>
                  <a:lnTo>
                    <a:pt x="2197" y="2300"/>
                  </a:lnTo>
                  <a:lnTo>
                    <a:pt x="2248" y="2352"/>
                  </a:lnTo>
                  <a:lnTo>
                    <a:pt x="2300" y="2378"/>
                  </a:lnTo>
                  <a:lnTo>
                    <a:pt x="2352" y="2404"/>
                  </a:lnTo>
                  <a:lnTo>
                    <a:pt x="2429" y="2378"/>
                  </a:lnTo>
                  <a:lnTo>
                    <a:pt x="2455" y="2352"/>
                  </a:lnTo>
                  <a:lnTo>
                    <a:pt x="2507" y="2300"/>
                  </a:lnTo>
                  <a:lnTo>
                    <a:pt x="2507" y="2223"/>
                  </a:lnTo>
                  <a:lnTo>
                    <a:pt x="2507" y="1913"/>
                  </a:lnTo>
                  <a:lnTo>
                    <a:pt x="2507" y="1809"/>
                  </a:lnTo>
                  <a:lnTo>
                    <a:pt x="2455" y="1732"/>
                  </a:lnTo>
                  <a:lnTo>
                    <a:pt x="2403" y="1654"/>
                  </a:lnTo>
                  <a:lnTo>
                    <a:pt x="2300" y="1577"/>
                  </a:lnTo>
                  <a:lnTo>
                    <a:pt x="2171" y="1525"/>
                  </a:lnTo>
                  <a:lnTo>
                    <a:pt x="2171" y="1448"/>
                  </a:lnTo>
                  <a:lnTo>
                    <a:pt x="2171" y="1344"/>
                  </a:lnTo>
                  <a:lnTo>
                    <a:pt x="2687" y="1344"/>
                  </a:lnTo>
                  <a:lnTo>
                    <a:pt x="2739" y="1292"/>
                  </a:lnTo>
                  <a:lnTo>
                    <a:pt x="2765" y="1267"/>
                  </a:lnTo>
                  <a:lnTo>
                    <a:pt x="2765" y="1189"/>
                  </a:lnTo>
                  <a:lnTo>
                    <a:pt x="2765" y="1137"/>
                  </a:lnTo>
                  <a:lnTo>
                    <a:pt x="2739" y="1086"/>
                  </a:lnTo>
                  <a:lnTo>
                    <a:pt x="2687" y="1060"/>
                  </a:lnTo>
                  <a:lnTo>
                    <a:pt x="2610" y="1034"/>
                  </a:lnTo>
                  <a:lnTo>
                    <a:pt x="2171" y="1034"/>
                  </a:lnTo>
                  <a:lnTo>
                    <a:pt x="2171" y="879"/>
                  </a:lnTo>
                  <a:lnTo>
                    <a:pt x="2300" y="801"/>
                  </a:lnTo>
                  <a:lnTo>
                    <a:pt x="2403" y="750"/>
                  </a:lnTo>
                  <a:lnTo>
                    <a:pt x="2455" y="672"/>
                  </a:lnTo>
                  <a:lnTo>
                    <a:pt x="2507" y="569"/>
                  </a:lnTo>
                  <a:lnTo>
                    <a:pt x="2507" y="466"/>
                  </a:lnTo>
                  <a:lnTo>
                    <a:pt x="2507" y="155"/>
                  </a:lnTo>
                  <a:lnTo>
                    <a:pt x="2507" y="104"/>
                  </a:lnTo>
                  <a:lnTo>
                    <a:pt x="2455" y="52"/>
                  </a:lnTo>
                  <a:lnTo>
                    <a:pt x="2429" y="0"/>
                  </a:lnTo>
                  <a:lnTo>
                    <a:pt x="2300" y="0"/>
                  </a:lnTo>
                  <a:lnTo>
                    <a:pt x="2248" y="52"/>
                  </a:lnTo>
                  <a:lnTo>
                    <a:pt x="2197" y="78"/>
                  </a:lnTo>
                  <a:lnTo>
                    <a:pt x="2197" y="155"/>
                  </a:lnTo>
                  <a:lnTo>
                    <a:pt x="2197" y="466"/>
                  </a:lnTo>
                  <a:lnTo>
                    <a:pt x="2197" y="491"/>
                  </a:lnTo>
                  <a:lnTo>
                    <a:pt x="2171" y="517"/>
                  </a:lnTo>
                  <a:lnTo>
                    <a:pt x="2093" y="543"/>
                  </a:lnTo>
                  <a:lnTo>
                    <a:pt x="1990" y="362"/>
                  </a:lnTo>
                  <a:lnTo>
                    <a:pt x="1809" y="233"/>
                  </a:lnTo>
                  <a:lnTo>
                    <a:pt x="1706" y="181"/>
                  </a:lnTo>
                  <a:lnTo>
                    <a:pt x="1602" y="130"/>
                  </a:lnTo>
                  <a:lnTo>
                    <a:pt x="1499" y="104"/>
                  </a:lnTo>
                  <a:lnTo>
                    <a:pt x="1266" y="104"/>
                  </a:lnTo>
                  <a:lnTo>
                    <a:pt x="1163" y="130"/>
                  </a:lnTo>
                  <a:lnTo>
                    <a:pt x="1060" y="181"/>
                  </a:lnTo>
                  <a:lnTo>
                    <a:pt x="956" y="233"/>
                  </a:lnTo>
                  <a:lnTo>
                    <a:pt x="801" y="362"/>
                  </a:lnTo>
                  <a:lnTo>
                    <a:pt x="672" y="543"/>
                  </a:lnTo>
                  <a:lnTo>
                    <a:pt x="594" y="517"/>
                  </a:lnTo>
                  <a:lnTo>
                    <a:pt x="594" y="491"/>
                  </a:lnTo>
                  <a:lnTo>
                    <a:pt x="569" y="466"/>
                  </a:lnTo>
                  <a:lnTo>
                    <a:pt x="569" y="155"/>
                  </a:lnTo>
                  <a:lnTo>
                    <a:pt x="569" y="78"/>
                  </a:lnTo>
                  <a:lnTo>
                    <a:pt x="517" y="52"/>
                  </a:lnTo>
                  <a:lnTo>
                    <a:pt x="465" y="0"/>
                  </a:lnTo>
                  <a:close/>
                </a:path>
              </a:pathLst>
            </a:custGeom>
            <a:grpFill/>
            <a:ln>
              <a:noFill/>
            </a:ln>
          </p:spPr>
          <p:txBody>
            <a:bodyPr spcFirstLastPara="1" wrap="square" lIns="121900" tIns="121900" rIns="121900" bIns="121900" anchor="ctr" anchorCtr="0">
              <a:noAutofit/>
            </a:bodyPr>
            <a:lstStyle/>
            <a:p>
              <a:endParaRPr sz="2400"/>
            </a:p>
          </p:txBody>
        </p:sp>
        <p:sp>
          <p:nvSpPr>
            <p:cNvPr id="797" name="Google Shape;797;p50"/>
            <p:cNvSpPr/>
            <p:nvPr/>
          </p:nvSpPr>
          <p:spPr>
            <a:xfrm>
              <a:off x="3341625" y="2817750"/>
              <a:ext cx="168625" cy="168000"/>
            </a:xfrm>
            <a:custGeom>
              <a:avLst/>
              <a:gdLst/>
              <a:ahLst/>
              <a:cxnLst/>
              <a:rect l="l" t="t" r="r" b="b"/>
              <a:pathLst>
                <a:path w="6745" h="6720" extrusionOk="0">
                  <a:moveTo>
                    <a:pt x="1551" y="337"/>
                  </a:moveTo>
                  <a:lnTo>
                    <a:pt x="1628" y="388"/>
                  </a:lnTo>
                  <a:lnTo>
                    <a:pt x="1680" y="466"/>
                  </a:lnTo>
                  <a:lnTo>
                    <a:pt x="1680" y="543"/>
                  </a:lnTo>
                  <a:lnTo>
                    <a:pt x="1680" y="621"/>
                  </a:lnTo>
                  <a:lnTo>
                    <a:pt x="1628" y="698"/>
                  </a:lnTo>
                  <a:lnTo>
                    <a:pt x="1551" y="750"/>
                  </a:lnTo>
                  <a:lnTo>
                    <a:pt x="1396" y="750"/>
                  </a:lnTo>
                  <a:lnTo>
                    <a:pt x="1318" y="698"/>
                  </a:lnTo>
                  <a:lnTo>
                    <a:pt x="1266" y="621"/>
                  </a:lnTo>
                  <a:lnTo>
                    <a:pt x="1266" y="543"/>
                  </a:lnTo>
                  <a:lnTo>
                    <a:pt x="1266" y="466"/>
                  </a:lnTo>
                  <a:lnTo>
                    <a:pt x="1318" y="388"/>
                  </a:lnTo>
                  <a:lnTo>
                    <a:pt x="1396" y="337"/>
                  </a:lnTo>
                  <a:close/>
                  <a:moveTo>
                    <a:pt x="5349" y="337"/>
                  </a:moveTo>
                  <a:lnTo>
                    <a:pt x="5427" y="388"/>
                  </a:lnTo>
                  <a:lnTo>
                    <a:pt x="5479" y="466"/>
                  </a:lnTo>
                  <a:lnTo>
                    <a:pt x="5504" y="543"/>
                  </a:lnTo>
                  <a:lnTo>
                    <a:pt x="5479" y="621"/>
                  </a:lnTo>
                  <a:lnTo>
                    <a:pt x="5427" y="698"/>
                  </a:lnTo>
                  <a:lnTo>
                    <a:pt x="5349" y="750"/>
                  </a:lnTo>
                  <a:lnTo>
                    <a:pt x="5194" y="750"/>
                  </a:lnTo>
                  <a:lnTo>
                    <a:pt x="5117" y="698"/>
                  </a:lnTo>
                  <a:lnTo>
                    <a:pt x="5091" y="621"/>
                  </a:lnTo>
                  <a:lnTo>
                    <a:pt x="5065" y="543"/>
                  </a:lnTo>
                  <a:lnTo>
                    <a:pt x="5091" y="466"/>
                  </a:lnTo>
                  <a:lnTo>
                    <a:pt x="5117" y="388"/>
                  </a:lnTo>
                  <a:lnTo>
                    <a:pt x="5194" y="337"/>
                  </a:lnTo>
                  <a:close/>
                  <a:moveTo>
                    <a:pt x="543" y="1241"/>
                  </a:moveTo>
                  <a:lnTo>
                    <a:pt x="620" y="1267"/>
                  </a:lnTo>
                  <a:lnTo>
                    <a:pt x="698" y="1319"/>
                  </a:lnTo>
                  <a:lnTo>
                    <a:pt x="750" y="1370"/>
                  </a:lnTo>
                  <a:lnTo>
                    <a:pt x="750" y="1474"/>
                  </a:lnTo>
                  <a:lnTo>
                    <a:pt x="750" y="1551"/>
                  </a:lnTo>
                  <a:lnTo>
                    <a:pt x="698" y="1603"/>
                  </a:lnTo>
                  <a:lnTo>
                    <a:pt x="620" y="1655"/>
                  </a:lnTo>
                  <a:lnTo>
                    <a:pt x="543" y="1680"/>
                  </a:lnTo>
                  <a:lnTo>
                    <a:pt x="465" y="1655"/>
                  </a:lnTo>
                  <a:lnTo>
                    <a:pt x="388" y="1603"/>
                  </a:lnTo>
                  <a:lnTo>
                    <a:pt x="336" y="1551"/>
                  </a:lnTo>
                  <a:lnTo>
                    <a:pt x="310" y="1474"/>
                  </a:lnTo>
                  <a:lnTo>
                    <a:pt x="336" y="1370"/>
                  </a:lnTo>
                  <a:lnTo>
                    <a:pt x="388" y="1319"/>
                  </a:lnTo>
                  <a:lnTo>
                    <a:pt x="465" y="1267"/>
                  </a:lnTo>
                  <a:lnTo>
                    <a:pt x="543" y="1241"/>
                  </a:lnTo>
                  <a:close/>
                  <a:moveTo>
                    <a:pt x="6202" y="1241"/>
                  </a:moveTo>
                  <a:lnTo>
                    <a:pt x="6305" y="1267"/>
                  </a:lnTo>
                  <a:lnTo>
                    <a:pt x="6357" y="1319"/>
                  </a:lnTo>
                  <a:lnTo>
                    <a:pt x="6409" y="1370"/>
                  </a:lnTo>
                  <a:lnTo>
                    <a:pt x="6435" y="1474"/>
                  </a:lnTo>
                  <a:lnTo>
                    <a:pt x="6409" y="1551"/>
                  </a:lnTo>
                  <a:lnTo>
                    <a:pt x="6357" y="1603"/>
                  </a:lnTo>
                  <a:lnTo>
                    <a:pt x="6305" y="1655"/>
                  </a:lnTo>
                  <a:lnTo>
                    <a:pt x="6202" y="1680"/>
                  </a:lnTo>
                  <a:lnTo>
                    <a:pt x="6125" y="1655"/>
                  </a:lnTo>
                  <a:lnTo>
                    <a:pt x="6047" y="1603"/>
                  </a:lnTo>
                  <a:lnTo>
                    <a:pt x="6021" y="1551"/>
                  </a:lnTo>
                  <a:lnTo>
                    <a:pt x="5995" y="1474"/>
                  </a:lnTo>
                  <a:lnTo>
                    <a:pt x="6021" y="1370"/>
                  </a:lnTo>
                  <a:lnTo>
                    <a:pt x="6047" y="1319"/>
                  </a:lnTo>
                  <a:lnTo>
                    <a:pt x="6125" y="1267"/>
                  </a:lnTo>
                  <a:lnTo>
                    <a:pt x="6202" y="1241"/>
                  </a:lnTo>
                  <a:close/>
                  <a:moveTo>
                    <a:pt x="5117" y="1629"/>
                  </a:moveTo>
                  <a:lnTo>
                    <a:pt x="5117" y="1680"/>
                  </a:lnTo>
                  <a:lnTo>
                    <a:pt x="5117" y="5066"/>
                  </a:lnTo>
                  <a:lnTo>
                    <a:pt x="5117" y="5091"/>
                  </a:lnTo>
                  <a:lnTo>
                    <a:pt x="5065" y="5117"/>
                  </a:lnTo>
                  <a:lnTo>
                    <a:pt x="1680" y="5117"/>
                  </a:lnTo>
                  <a:lnTo>
                    <a:pt x="1654" y="5091"/>
                  </a:lnTo>
                  <a:lnTo>
                    <a:pt x="1628" y="5066"/>
                  </a:lnTo>
                  <a:lnTo>
                    <a:pt x="1628" y="1680"/>
                  </a:lnTo>
                  <a:lnTo>
                    <a:pt x="1654" y="1629"/>
                  </a:lnTo>
                  <a:close/>
                  <a:moveTo>
                    <a:pt x="543" y="5040"/>
                  </a:moveTo>
                  <a:lnTo>
                    <a:pt x="620" y="5066"/>
                  </a:lnTo>
                  <a:lnTo>
                    <a:pt x="698" y="5117"/>
                  </a:lnTo>
                  <a:lnTo>
                    <a:pt x="750" y="5169"/>
                  </a:lnTo>
                  <a:lnTo>
                    <a:pt x="750" y="5272"/>
                  </a:lnTo>
                  <a:lnTo>
                    <a:pt x="750" y="5350"/>
                  </a:lnTo>
                  <a:lnTo>
                    <a:pt x="698" y="5427"/>
                  </a:lnTo>
                  <a:lnTo>
                    <a:pt x="620" y="5453"/>
                  </a:lnTo>
                  <a:lnTo>
                    <a:pt x="543" y="5479"/>
                  </a:lnTo>
                  <a:lnTo>
                    <a:pt x="465" y="5453"/>
                  </a:lnTo>
                  <a:lnTo>
                    <a:pt x="388" y="5427"/>
                  </a:lnTo>
                  <a:lnTo>
                    <a:pt x="336" y="5350"/>
                  </a:lnTo>
                  <a:lnTo>
                    <a:pt x="310" y="5272"/>
                  </a:lnTo>
                  <a:lnTo>
                    <a:pt x="336" y="5169"/>
                  </a:lnTo>
                  <a:lnTo>
                    <a:pt x="388" y="5117"/>
                  </a:lnTo>
                  <a:lnTo>
                    <a:pt x="465" y="5066"/>
                  </a:lnTo>
                  <a:lnTo>
                    <a:pt x="543" y="5040"/>
                  </a:lnTo>
                  <a:close/>
                  <a:moveTo>
                    <a:pt x="6202" y="5040"/>
                  </a:moveTo>
                  <a:lnTo>
                    <a:pt x="6305" y="5066"/>
                  </a:lnTo>
                  <a:lnTo>
                    <a:pt x="6357" y="5117"/>
                  </a:lnTo>
                  <a:lnTo>
                    <a:pt x="6409" y="5169"/>
                  </a:lnTo>
                  <a:lnTo>
                    <a:pt x="6435" y="5272"/>
                  </a:lnTo>
                  <a:lnTo>
                    <a:pt x="6409" y="5350"/>
                  </a:lnTo>
                  <a:lnTo>
                    <a:pt x="6357" y="5427"/>
                  </a:lnTo>
                  <a:lnTo>
                    <a:pt x="6305" y="5453"/>
                  </a:lnTo>
                  <a:lnTo>
                    <a:pt x="6202" y="5479"/>
                  </a:lnTo>
                  <a:lnTo>
                    <a:pt x="6125" y="5453"/>
                  </a:lnTo>
                  <a:lnTo>
                    <a:pt x="6047" y="5427"/>
                  </a:lnTo>
                  <a:lnTo>
                    <a:pt x="6021" y="5350"/>
                  </a:lnTo>
                  <a:lnTo>
                    <a:pt x="5995" y="5272"/>
                  </a:lnTo>
                  <a:lnTo>
                    <a:pt x="6021" y="5169"/>
                  </a:lnTo>
                  <a:lnTo>
                    <a:pt x="6047" y="5117"/>
                  </a:lnTo>
                  <a:lnTo>
                    <a:pt x="6125" y="5066"/>
                  </a:lnTo>
                  <a:lnTo>
                    <a:pt x="6202" y="5040"/>
                  </a:lnTo>
                  <a:close/>
                  <a:moveTo>
                    <a:pt x="1473" y="5970"/>
                  </a:moveTo>
                  <a:lnTo>
                    <a:pt x="1551" y="5996"/>
                  </a:lnTo>
                  <a:lnTo>
                    <a:pt x="1628" y="6022"/>
                  </a:lnTo>
                  <a:lnTo>
                    <a:pt x="1680" y="6099"/>
                  </a:lnTo>
                  <a:lnTo>
                    <a:pt x="1680" y="6177"/>
                  </a:lnTo>
                  <a:lnTo>
                    <a:pt x="1680" y="6280"/>
                  </a:lnTo>
                  <a:lnTo>
                    <a:pt x="1628" y="6332"/>
                  </a:lnTo>
                  <a:lnTo>
                    <a:pt x="1551" y="6384"/>
                  </a:lnTo>
                  <a:lnTo>
                    <a:pt x="1473" y="6409"/>
                  </a:lnTo>
                  <a:lnTo>
                    <a:pt x="1396" y="6384"/>
                  </a:lnTo>
                  <a:lnTo>
                    <a:pt x="1318" y="6332"/>
                  </a:lnTo>
                  <a:lnTo>
                    <a:pt x="1266" y="6280"/>
                  </a:lnTo>
                  <a:lnTo>
                    <a:pt x="1266" y="6177"/>
                  </a:lnTo>
                  <a:lnTo>
                    <a:pt x="1266" y="6099"/>
                  </a:lnTo>
                  <a:lnTo>
                    <a:pt x="1318" y="6022"/>
                  </a:lnTo>
                  <a:lnTo>
                    <a:pt x="1396" y="5996"/>
                  </a:lnTo>
                  <a:lnTo>
                    <a:pt x="1473" y="5970"/>
                  </a:lnTo>
                  <a:close/>
                  <a:moveTo>
                    <a:pt x="5272" y="5970"/>
                  </a:moveTo>
                  <a:lnTo>
                    <a:pt x="5349" y="5996"/>
                  </a:lnTo>
                  <a:lnTo>
                    <a:pt x="5427" y="6022"/>
                  </a:lnTo>
                  <a:lnTo>
                    <a:pt x="5479" y="6099"/>
                  </a:lnTo>
                  <a:lnTo>
                    <a:pt x="5504" y="6177"/>
                  </a:lnTo>
                  <a:lnTo>
                    <a:pt x="5479" y="6280"/>
                  </a:lnTo>
                  <a:lnTo>
                    <a:pt x="5427" y="6332"/>
                  </a:lnTo>
                  <a:lnTo>
                    <a:pt x="5349" y="6384"/>
                  </a:lnTo>
                  <a:lnTo>
                    <a:pt x="5272" y="6409"/>
                  </a:lnTo>
                  <a:lnTo>
                    <a:pt x="5194" y="6384"/>
                  </a:lnTo>
                  <a:lnTo>
                    <a:pt x="5117" y="6332"/>
                  </a:lnTo>
                  <a:lnTo>
                    <a:pt x="5091" y="6280"/>
                  </a:lnTo>
                  <a:lnTo>
                    <a:pt x="5065" y="6177"/>
                  </a:lnTo>
                  <a:lnTo>
                    <a:pt x="5091" y="6099"/>
                  </a:lnTo>
                  <a:lnTo>
                    <a:pt x="5117" y="6022"/>
                  </a:lnTo>
                  <a:lnTo>
                    <a:pt x="5194" y="5996"/>
                  </a:lnTo>
                  <a:lnTo>
                    <a:pt x="5272" y="5970"/>
                  </a:lnTo>
                  <a:close/>
                  <a:moveTo>
                    <a:pt x="1473" y="1"/>
                  </a:moveTo>
                  <a:lnTo>
                    <a:pt x="1370" y="27"/>
                  </a:lnTo>
                  <a:lnTo>
                    <a:pt x="1266" y="52"/>
                  </a:lnTo>
                  <a:lnTo>
                    <a:pt x="1163" y="104"/>
                  </a:lnTo>
                  <a:lnTo>
                    <a:pt x="1086" y="156"/>
                  </a:lnTo>
                  <a:lnTo>
                    <a:pt x="1034" y="233"/>
                  </a:lnTo>
                  <a:lnTo>
                    <a:pt x="982" y="337"/>
                  </a:lnTo>
                  <a:lnTo>
                    <a:pt x="956" y="440"/>
                  </a:lnTo>
                  <a:lnTo>
                    <a:pt x="931" y="543"/>
                  </a:lnTo>
                  <a:lnTo>
                    <a:pt x="956" y="647"/>
                  </a:lnTo>
                  <a:lnTo>
                    <a:pt x="982" y="750"/>
                  </a:lnTo>
                  <a:lnTo>
                    <a:pt x="1034" y="854"/>
                  </a:lnTo>
                  <a:lnTo>
                    <a:pt x="1086" y="931"/>
                  </a:lnTo>
                  <a:lnTo>
                    <a:pt x="1163" y="983"/>
                  </a:lnTo>
                  <a:lnTo>
                    <a:pt x="1266" y="1034"/>
                  </a:lnTo>
                  <a:lnTo>
                    <a:pt x="1370" y="1060"/>
                  </a:lnTo>
                  <a:lnTo>
                    <a:pt x="1473" y="1086"/>
                  </a:lnTo>
                  <a:lnTo>
                    <a:pt x="1654" y="1060"/>
                  </a:lnTo>
                  <a:lnTo>
                    <a:pt x="1783" y="983"/>
                  </a:lnTo>
                  <a:lnTo>
                    <a:pt x="1913" y="854"/>
                  </a:lnTo>
                  <a:lnTo>
                    <a:pt x="1990" y="698"/>
                  </a:lnTo>
                  <a:lnTo>
                    <a:pt x="2274" y="698"/>
                  </a:lnTo>
                  <a:lnTo>
                    <a:pt x="2326" y="724"/>
                  </a:lnTo>
                  <a:lnTo>
                    <a:pt x="2326" y="750"/>
                  </a:lnTo>
                  <a:lnTo>
                    <a:pt x="2326" y="1293"/>
                  </a:lnTo>
                  <a:lnTo>
                    <a:pt x="1680" y="1293"/>
                  </a:lnTo>
                  <a:lnTo>
                    <a:pt x="1551" y="1345"/>
                  </a:lnTo>
                  <a:lnTo>
                    <a:pt x="1422" y="1422"/>
                  </a:lnTo>
                  <a:lnTo>
                    <a:pt x="1344" y="1525"/>
                  </a:lnTo>
                  <a:lnTo>
                    <a:pt x="1318" y="1680"/>
                  </a:lnTo>
                  <a:lnTo>
                    <a:pt x="1318" y="2326"/>
                  </a:lnTo>
                  <a:lnTo>
                    <a:pt x="750" y="2326"/>
                  </a:lnTo>
                  <a:lnTo>
                    <a:pt x="724" y="2301"/>
                  </a:lnTo>
                  <a:lnTo>
                    <a:pt x="698" y="2275"/>
                  </a:lnTo>
                  <a:lnTo>
                    <a:pt x="698" y="1965"/>
                  </a:lnTo>
                  <a:lnTo>
                    <a:pt x="853" y="1887"/>
                  </a:lnTo>
                  <a:lnTo>
                    <a:pt x="956" y="1784"/>
                  </a:lnTo>
                  <a:lnTo>
                    <a:pt x="1034" y="1629"/>
                  </a:lnTo>
                  <a:lnTo>
                    <a:pt x="1060" y="1474"/>
                  </a:lnTo>
                  <a:lnTo>
                    <a:pt x="1060" y="1345"/>
                  </a:lnTo>
                  <a:lnTo>
                    <a:pt x="1034" y="1267"/>
                  </a:lnTo>
                  <a:lnTo>
                    <a:pt x="982" y="1164"/>
                  </a:lnTo>
                  <a:lnTo>
                    <a:pt x="905" y="1086"/>
                  </a:lnTo>
                  <a:lnTo>
                    <a:pt x="827" y="1009"/>
                  </a:lnTo>
                  <a:lnTo>
                    <a:pt x="750" y="983"/>
                  </a:lnTo>
                  <a:lnTo>
                    <a:pt x="646" y="931"/>
                  </a:lnTo>
                  <a:lnTo>
                    <a:pt x="440" y="931"/>
                  </a:lnTo>
                  <a:lnTo>
                    <a:pt x="336" y="983"/>
                  </a:lnTo>
                  <a:lnTo>
                    <a:pt x="233" y="1009"/>
                  </a:lnTo>
                  <a:lnTo>
                    <a:pt x="155" y="1086"/>
                  </a:lnTo>
                  <a:lnTo>
                    <a:pt x="104" y="1164"/>
                  </a:lnTo>
                  <a:lnTo>
                    <a:pt x="52" y="1267"/>
                  </a:lnTo>
                  <a:lnTo>
                    <a:pt x="26" y="1345"/>
                  </a:lnTo>
                  <a:lnTo>
                    <a:pt x="0" y="1474"/>
                  </a:lnTo>
                  <a:lnTo>
                    <a:pt x="26" y="1629"/>
                  </a:lnTo>
                  <a:lnTo>
                    <a:pt x="104" y="1784"/>
                  </a:lnTo>
                  <a:lnTo>
                    <a:pt x="233" y="1887"/>
                  </a:lnTo>
                  <a:lnTo>
                    <a:pt x="388" y="1965"/>
                  </a:lnTo>
                  <a:lnTo>
                    <a:pt x="388" y="2275"/>
                  </a:lnTo>
                  <a:lnTo>
                    <a:pt x="414" y="2404"/>
                  </a:lnTo>
                  <a:lnTo>
                    <a:pt x="491" y="2533"/>
                  </a:lnTo>
                  <a:lnTo>
                    <a:pt x="595" y="2611"/>
                  </a:lnTo>
                  <a:lnTo>
                    <a:pt x="750" y="2637"/>
                  </a:lnTo>
                  <a:lnTo>
                    <a:pt x="1318" y="2637"/>
                  </a:lnTo>
                  <a:lnTo>
                    <a:pt x="1318" y="3205"/>
                  </a:lnTo>
                  <a:lnTo>
                    <a:pt x="543" y="3205"/>
                  </a:lnTo>
                  <a:lnTo>
                    <a:pt x="465" y="3231"/>
                  </a:lnTo>
                  <a:lnTo>
                    <a:pt x="440" y="3257"/>
                  </a:lnTo>
                  <a:lnTo>
                    <a:pt x="388" y="3308"/>
                  </a:lnTo>
                  <a:lnTo>
                    <a:pt x="388" y="3360"/>
                  </a:lnTo>
                  <a:lnTo>
                    <a:pt x="388" y="3438"/>
                  </a:lnTo>
                  <a:lnTo>
                    <a:pt x="440" y="3463"/>
                  </a:lnTo>
                  <a:lnTo>
                    <a:pt x="465" y="3515"/>
                  </a:lnTo>
                  <a:lnTo>
                    <a:pt x="1318" y="3515"/>
                  </a:lnTo>
                  <a:lnTo>
                    <a:pt x="1318" y="4084"/>
                  </a:lnTo>
                  <a:lnTo>
                    <a:pt x="750" y="4084"/>
                  </a:lnTo>
                  <a:lnTo>
                    <a:pt x="595" y="4135"/>
                  </a:lnTo>
                  <a:lnTo>
                    <a:pt x="491" y="4213"/>
                  </a:lnTo>
                  <a:lnTo>
                    <a:pt x="414" y="4316"/>
                  </a:lnTo>
                  <a:lnTo>
                    <a:pt x="388" y="4471"/>
                  </a:lnTo>
                  <a:lnTo>
                    <a:pt x="388" y="4756"/>
                  </a:lnTo>
                  <a:lnTo>
                    <a:pt x="233" y="4833"/>
                  </a:lnTo>
                  <a:lnTo>
                    <a:pt x="104" y="4936"/>
                  </a:lnTo>
                  <a:lnTo>
                    <a:pt x="26" y="5091"/>
                  </a:lnTo>
                  <a:lnTo>
                    <a:pt x="0" y="5272"/>
                  </a:lnTo>
                  <a:lnTo>
                    <a:pt x="26" y="5376"/>
                  </a:lnTo>
                  <a:lnTo>
                    <a:pt x="52" y="5479"/>
                  </a:lnTo>
                  <a:lnTo>
                    <a:pt x="104" y="5557"/>
                  </a:lnTo>
                  <a:lnTo>
                    <a:pt x="155" y="5634"/>
                  </a:lnTo>
                  <a:lnTo>
                    <a:pt x="233" y="5712"/>
                  </a:lnTo>
                  <a:lnTo>
                    <a:pt x="336" y="5763"/>
                  </a:lnTo>
                  <a:lnTo>
                    <a:pt x="440" y="5789"/>
                  </a:lnTo>
                  <a:lnTo>
                    <a:pt x="646" y="5789"/>
                  </a:lnTo>
                  <a:lnTo>
                    <a:pt x="750" y="5763"/>
                  </a:lnTo>
                  <a:lnTo>
                    <a:pt x="827" y="5712"/>
                  </a:lnTo>
                  <a:lnTo>
                    <a:pt x="905" y="5634"/>
                  </a:lnTo>
                  <a:lnTo>
                    <a:pt x="982" y="5557"/>
                  </a:lnTo>
                  <a:lnTo>
                    <a:pt x="1034" y="5479"/>
                  </a:lnTo>
                  <a:lnTo>
                    <a:pt x="1060" y="5376"/>
                  </a:lnTo>
                  <a:lnTo>
                    <a:pt x="1060" y="5272"/>
                  </a:lnTo>
                  <a:lnTo>
                    <a:pt x="1034" y="5091"/>
                  </a:lnTo>
                  <a:lnTo>
                    <a:pt x="956" y="4936"/>
                  </a:lnTo>
                  <a:lnTo>
                    <a:pt x="853" y="4833"/>
                  </a:lnTo>
                  <a:lnTo>
                    <a:pt x="698" y="4756"/>
                  </a:lnTo>
                  <a:lnTo>
                    <a:pt x="698" y="4471"/>
                  </a:lnTo>
                  <a:lnTo>
                    <a:pt x="724" y="4420"/>
                  </a:lnTo>
                  <a:lnTo>
                    <a:pt x="1318" y="4420"/>
                  </a:lnTo>
                  <a:lnTo>
                    <a:pt x="1318" y="5066"/>
                  </a:lnTo>
                  <a:lnTo>
                    <a:pt x="1344" y="5195"/>
                  </a:lnTo>
                  <a:lnTo>
                    <a:pt x="1422" y="5324"/>
                  </a:lnTo>
                  <a:lnTo>
                    <a:pt x="1551" y="5402"/>
                  </a:lnTo>
                  <a:lnTo>
                    <a:pt x="1680" y="5427"/>
                  </a:lnTo>
                  <a:lnTo>
                    <a:pt x="2326" y="5427"/>
                  </a:lnTo>
                  <a:lnTo>
                    <a:pt x="2326" y="5970"/>
                  </a:lnTo>
                  <a:lnTo>
                    <a:pt x="2326" y="6022"/>
                  </a:lnTo>
                  <a:lnTo>
                    <a:pt x="1990" y="6022"/>
                  </a:lnTo>
                  <a:lnTo>
                    <a:pt x="1913" y="5867"/>
                  </a:lnTo>
                  <a:lnTo>
                    <a:pt x="1783" y="5763"/>
                  </a:lnTo>
                  <a:lnTo>
                    <a:pt x="1654" y="5686"/>
                  </a:lnTo>
                  <a:lnTo>
                    <a:pt x="1473" y="5660"/>
                  </a:lnTo>
                  <a:lnTo>
                    <a:pt x="1370" y="5660"/>
                  </a:lnTo>
                  <a:lnTo>
                    <a:pt x="1266" y="5686"/>
                  </a:lnTo>
                  <a:lnTo>
                    <a:pt x="1163" y="5737"/>
                  </a:lnTo>
                  <a:lnTo>
                    <a:pt x="1086" y="5815"/>
                  </a:lnTo>
                  <a:lnTo>
                    <a:pt x="1034" y="5893"/>
                  </a:lnTo>
                  <a:lnTo>
                    <a:pt x="982" y="5970"/>
                  </a:lnTo>
                  <a:lnTo>
                    <a:pt x="956" y="6073"/>
                  </a:lnTo>
                  <a:lnTo>
                    <a:pt x="931" y="6177"/>
                  </a:lnTo>
                  <a:lnTo>
                    <a:pt x="956" y="6280"/>
                  </a:lnTo>
                  <a:lnTo>
                    <a:pt x="982" y="6384"/>
                  </a:lnTo>
                  <a:lnTo>
                    <a:pt x="1034" y="6487"/>
                  </a:lnTo>
                  <a:lnTo>
                    <a:pt x="1086" y="6564"/>
                  </a:lnTo>
                  <a:lnTo>
                    <a:pt x="1163" y="6616"/>
                  </a:lnTo>
                  <a:lnTo>
                    <a:pt x="1266" y="6668"/>
                  </a:lnTo>
                  <a:lnTo>
                    <a:pt x="1370" y="6694"/>
                  </a:lnTo>
                  <a:lnTo>
                    <a:pt x="1473" y="6719"/>
                  </a:lnTo>
                  <a:lnTo>
                    <a:pt x="1654" y="6694"/>
                  </a:lnTo>
                  <a:lnTo>
                    <a:pt x="1783" y="6616"/>
                  </a:lnTo>
                  <a:lnTo>
                    <a:pt x="1913" y="6487"/>
                  </a:lnTo>
                  <a:lnTo>
                    <a:pt x="1990" y="6332"/>
                  </a:lnTo>
                  <a:lnTo>
                    <a:pt x="2274" y="6332"/>
                  </a:lnTo>
                  <a:lnTo>
                    <a:pt x="2429" y="6306"/>
                  </a:lnTo>
                  <a:lnTo>
                    <a:pt x="2533" y="6228"/>
                  </a:lnTo>
                  <a:lnTo>
                    <a:pt x="2610" y="6125"/>
                  </a:lnTo>
                  <a:lnTo>
                    <a:pt x="2636" y="5970"/>
                  </a:lnTo>
                  <a:lnTo>
                    <a:pt x="2636" y="5427"/>
                  </a:lnTo>
                  <a:lnTo>
                    <a:pt x="3205" y="5427"/>
                  </a:lnTo>
                  <a:lnTo>
                    <a:pt x="3205" y="6177"/>
                  </a:lnTo>
                  <a:lnTo>
                    <a:pt x="3230" y="6254"/>
                  </a:lnTo>
                  <a:lnTo>
                    <a:pt x="3256" y="6306"/>
                  </a:lnTo>
                  <a:lnTo>
                    <a:pt x="3308" y="6332"/>
                  </a:lnTo>
                  <a:lnTo>
                    <a:pt x="3437" y="6332"/>
                  </a:lnTo>
                  <a:lnTo>
                    <a:pt x="3489" y="6306"/>
                  </a:lnTo>
                  <a:lnTo>
                    <a:pt x="3515" y="6254"/>
                  </a:lnTo>
                  <a:lnTo>
                    <a:pt x="3540" y="6177"/>
                  </a:lnTo>
                  <a:lnTo>
                    <a:pt x="3540" y="5427"/>
                  </a:lnTo>
                  <a:lnTo>
                    <a:pt x="4109" y="5427"/>
                  </a:lnTo>
                  <a:lnTo>
                    <a:pt x="4109" y="5970"/>
                  </a:lnTo>
                  <a:lnTo>
                    <a:pt x="4135" y="6125"/>
                  </a:lnTo>
                  <a:lnTo>
                    <a:pt x="4212" y="6228"/>
                  </a:lnTo>
                  <a:lnTo>
                    <a:pt x="4342" y="6306"/>
                  </a:lnTo>
                  <a:lnTo>
                    <a:pt x="4471" y="6332"/>
                  </a:lnTo>
                  <a:lnTo>
                    <a:pt x="4781" y="6332"/>
                  </a:lnTo>
                  <a:lnTo>
                    <a:pt x="4833" y="6487"/>
                  </a:lnTo>
                  <a:lnTo>
                    <a:pt x="4962" y="6616"/>
                  </a:lnTo>
                  <a:lnTo>
                    <a:pt x="5117" y="6694"/>
                  </a:lnTo>
                  <a:lnTo>
                    <a:pt x="5272" y="6719"/>
                  </a:lnTo>
                  <a:lnTo>
                    <a:pt x="5375" y="6694"/>
                  </a:lnTo>
                  <a:lnTo>
                    <a:pt x="5479" y="6668"/>
                  </a:lnTo>
                  <a:lnTo>
                    <a:pt x="5582" y="6616"/>
                  </a:lnTo>
                  <a:lnTo>
                    <a:pt x="5659" y="6564"/>
                  </a:lnTo>
                  <a:lnTo>
                    <a:pt x="5711" y="6487"/>
                  </a:lnTo>
                  <a:lnTo>
                    <a:pt x="5763" y="6384"/>
                  </a:lnTo>
                  <a:lnTo>
                    <a:pt x="5789" y="6280"/>
                  </a:lnTo>
                  <a:lnTo>
                    <a:pt x="5814" y="6177"/>
                  </a:lnTo>
                  <a:lnTo>
                    <a:pt x="5789" y="6073"/>
                  </a:lnTo>
                  <a:lnTo>
                    <a:pt x="5763" y="5970"/>
                  </a:lnTo>
                  <a:lnTo>
                    <a:pt x="5711" y="5893"/>
                  </a:lnTo>
                  <a:lnTo>
                    <a:pt x="5659" y="5815"/>
                  </a:lnTo>
                  <a:lnTo>
                    <a:pt x="5582" y="5737"/>
                  </a:lnTo>
                  <a:lnTo>
                    <a:pt x="5479" y="5686"/>
                  </a:lnTo>
                  <a:lnTo>
                    <a:pt x="5375" y="5660"/>
                  </a:lnTo>
                  <a:lnTo>
                    <a:pt x="5272" y="5660"/>
                  </a:lnTo>
                  <a:lnTo>
                    <a:pt x="5117" y="5686"/>
                  </a:lnTo>
                  <a:lnTo>
                    <a:pt x="4962" y="5763"/>
                  </a:lnTo>
                  <a:lnTo>
                    <a:pt x="4833" y="5867"/>
                  </a:lnTo>
                  <a:lnTo>
                    <a:pt x="4781" y="6022"/>
                  </a:lnTo>
                  <a:lnTo>
                    <a:pt x="4445" y="6022"/>
                  </a:lnTo>
                  <a:lnTo>
                    <a:pt x="4419" y="5970"/>
                  </a:lnTo>
                  <a:lnTo>
                    <a:pt x="4419" y="5427"/>
                  </a:lnTo>
                  <a:lnTo>
                    <a:pt x="5065" y="5427"/>
                  </a:lnTo>
                  <a:lnTo>
                    <a:pt x="5220" y="5402"/>
                  </a:lnTo>
                  <a:lnTo>
                    <a:pt x="5324" y="5324"/>
                  </a:lnTo>
                  <a:lnTo>
                    <a:pt x="5401" y="5195"/>
                  </a:lnTo>
                  <a:lnTo>
                    <a:pt x="5427" y="5066"/>
                  </a:lnTo>
                  <a:lnTo>
                    <a:pt x="5427" y="4420"/>
                  </a:lnTo>
                  <a:lnTo>
                    <a:pt x="6047" y="4420"/>
                  </a:lnTo>
                  <a:lnTo>
                    <a:pt x="6047" y="4471"/>
                  </a:lnTo>
                  <a:lnTo>
                    <a:pt x="6047" y="4756"/>
                  </a:lnTo>
                  <a:lnTo>
                    <a:pt x="5892" y="4833"/>
                  </a:lnTo>
                  <a:lnTo>
                    <a:pt x="5789" y="4936"/>
                  </a:lnTo>
                  <a:lnTo>
                    <a:pt x="5711" y="5091"/>
                  </a:lnTo>
                  <a:lnTo>
                    <a:pt x="5685" y="5272"/>
                  </a:lnTo>
                  <a:lnTo>
                    <a:pt x="5685" y="5376"/>
                  </a:lnTo>
                  <a:lnTo>
                    <a:pt x="5711" y="5479"/>
                  </a:lnTo>
                  <a:lnTo>
                    <a:pt x="5763" y="5557"/>
                  </a:lnTo>
                  <a:lnTo>
                    <a:pt x="5840" y="5634"/>
                  </a:lnTo>
                  <a:lnTo>
                    <a:pt x="5918" y="5712"/>
                  </a:lnTo>
                  <a:lnTo>
                    <a:pt x="5995" y="5763"/>
                  </a:lnTo>
                  <a:lnTo>
                    <a:pt x="6099" y="5789"/>
                  </a:lnTo>
                  <a:lnTo>
                    <a:pt x="6331" y="5789"/>
                  </a:lnTo>
                  <a:lnTo>
                    <a:pt x="6409" y="5763"/>
                  </a:lnTo>
                  <a:lnTo>
                    <a:pt x="6512" y="5712"/>
                  </a:lnTo>
                  <a:lnTo>
                    <a:pt x="6590" y="5634"/>
                  </a:lnTo>
                  <a:lnTo>
                    <a:pt x="6641" y="5557"/>
                  </a:lnTo>
                  <a:lnTo>
                    <a:pt x="6693" y="5479"/>
                  </a:lnTo>
                  <a:lnTo>
                    <a:pt x="6745" y="5376"/>
                  </a:lnTo>
                  <a:lnTo>
                    <a:pt x="6745" y="5272"/>
                  </a:lnTo>
                  <a:lnTo>
                    <a:pt x="6719" y="5091"/>
                  </a:lnTo>
                  <a:lnTo>
                    <a:pt x="6641" y="4936"/>
                  </a:lnTo>
                  <a:lnTo>
                    <a:pt x="6512" y="4833"/>
                  </a:lnTo>
                  <a:lnTo>
                    <a:pt x="6357" y="4756"/>
                  </a:lnTo>
                  <a:lnTo>
                    <a:pt x="6357" y="4471"/>
                  </a:lnTo>
                  <a:lnTo>
                    <a:pt x="6331" y="4316"/>
                  </a:lnTo>
                  <a:lnTo>
                    <a:pt x="6254" y="4213"/>
                  </a:lnTo>
                  <a:lnTo>
                    <a:pt x="6150" y="4135"/>
                  </a:lnTo>
                  <a:lnTo>
                    <a:pt x="5995" y="4084"/>
                  </a:lnTo>
                  <a:lnTo>
                    <a:pt x="5427" y="4084"/>
                  </a:lnTo>
                  <a:lnTo>
                    <a:pt x="5427" y="3515"/>
                  </a:lnTo>
                  <a:lnTo>
                    <a:pt x="6280" y="3515"/>
                  </a:lnTo>
                  <a:lnTo>
                    <a:pt x="6331" y="3463"/>
                  </a:lnTo>
                  <a:lnTo>
                    <a:pt x="6357" y="3438"/>
                  </a:lnTo>
                  <a:lnTo>
                    <a:pt x="6357" y="3360"/>
                  </a:lnTo>
                  <a:lnTo>
                    <a:pt x="6357" y="3308"/>
                  </a:lnTo>
                  <a:lnTo>
                    <a:pt x="6331" y="3257"/>
                  </a:lnTo>
                  <a:lnTo>
                    <a:pt x="6280" y="3231"/>
                  </a:lnTo>
                  <a:lnTo>
                    <a:pt x="6202" y="3205"/>
                  </a:lnTo>
                  <a:lnTo>
                    <a:pt x="5427" y="3205"/>
                  </a:lnTo>
                  <a:lnTo>
                    <a:pt x="5427" y="2637"/>
                  </a:lnTo>
                  <a:lnTo>
                    <a:pt x="5995" y="2637"/>
                  </a:lnTo>
                  <a:lnTo>
                    <a:pt x="6150" y="2611"/>
                  </a:lnTo>
                  <a:lnTo>
                    <a:pt x="6254" y="2533"/>
                  </a:lnTo>
                  <a:lnTo>
                    <a:pt x="6331" y="2404"/>
                  </a:lnTo>
                  <a:lnTo>
                    <a:pt x="6357" y="2275"/>
                  </a:lnTo>
                  <a:lnTo>
                    <a:pt x="6357" y="1965"/>
                  </a:lnTo>
                  <a:lnTo>
                    <a:pt x="6512" y="1887"/>
                  </a:lnTo>
                  <a:lnTo>
                    <a:pt x="6641" y="1784"/>
                  </a:lnTo>
                  <a:lnTo>
                    <a:pt x="6719" y="1629"/>
                  </a:lnTo>
                  <a:lnTo>
                    <a:pt x="6745" y="1474"/>
                  </a:lnTo>
                  <a:lnTo>
                    <a:pt x="6745" y="1345"/>
                  </a:lnTo>
                  <a:lnTo>
                    <a:pt x="6693" y="1267"/>
                  </a:lnTo>
                  <a:lnTo>
                    <a:pt x="6641" y="1164"/>
                  </a:lnTo>
                  <a:lnTo>
                    <a:pt x="6590" y="1086"/>
                  </a:lnTo>
                  <a:lnTo>
                    <a:pt x="6512" y="1009"/>
                  </a:lnTo>
                  <a:lnTo>
                    <a:pt x="6409" y="983"/>
                  </a:lnTo>
                  <a:lnTo>
                    <a:pt x="6331" y="931"/>
                  </a:lnTo>
                  <a:lnTo>
                    <a:pt x="6099" y="931"/>
                  </a:lnTo>
                  <a:lnTo>
                    <a:pt x="5995" y="983"/>
                  </a:lnTo>
                  <a:lnTo>
                    <a:pt x="5918" y="1009"/>
                  </a:lnTo>
                  <a:lnTo>
                    <a:pt x="5840" y="1086"/>
                  </a:lnTo>
                  <a:lnTo>
                    <a:pt x="5763" y="1164"/>
                  </a:lnTo>
                  <a:lnTo>
                    <a:pt x="5711" y="1267"/>
                  </a:lnTo>
                  <a:lnTo>
                    <a:pt x="5685" y="1345"/>
                  </a:lnTo>
                  <a:lnTo>
                    <a:pt x="5685" y="1474"/>
                  </a:lnTo>
                  <a:lnTo>
                    <a:pt x="5711" y="1629"/>
                  </a:lnTo>
                  <a:lnTo>
                    <a:pt x="5789" y="1784"/>
                  </a:lnTo>
                  <a:lnTo>
                    <a:pt x="5892" y="1887"/>
                  </a:lnTo>
                  <a:lnTo>
                    <a:pt x="6047" y="1965"/>
                  </a:lnTo>
                  <a:lnTo>
                    <a:pt x="6047" y="2275"/>
                  </a:lnTo>
                  <a:lnTo>
                    <a:pt x="6047" y="2301"/>
                  </a:lnTo>
                  <a:lnTo>
                    <a:pt x="5995" y="2326"/>
                  </a:lnTo>
                  <a:lnTo>
                    <a:pt x="5427" y="2326"/>
                  </a:lnTo>
                  <a:lnTo>
                    <a:pt x="5427" y="1680"/>
                  </a:lnTo>
                  <a:lnTo>
                    <a:pt x="5401" y="1525"/>
                  </a:lnTo>
                  <a:lnTo>
                    <a:pt x="5324" y="1422"/>
                  </a:lnTo>
                  <a:lnTo>
                    <a:pt x="5220" y="1345"/>
                  </a:lnTo>
                  <a:lnTo>
                    <a:pt x="5065" y="1293"/>
                  </a:lnTo>
                  <a:lnTo>
                    <a:pt x="4419" y="1293"/>
                  </a:lnTo>
                  <a:lnTo>
                    <a:pt x="4419" y="750"/>
                  </a:lnTo>
                  <a:lnTo>
                    <a:pt x="4445" y="724"/>
                  </a:lnTo>
                  <a:lnTo>
                    <a:pt x="4471" y="698"/>
                  </a:lnTo>
                  <a:lnTo>
                    <a:pt x="4781" y="698"/>
                  </a:lnTo>
                  <a:lnTo>
                    <a:pt x="4833" y="854"/>
                  </a:lnTo>
                  <a:lnTo>
                    <a:pt x="4962" y="983"/>
                  </a:lnTo>
                  <a:lnTo>
                    <a:pt x="5117" y="1060"/>
                  </a:lnTo>
                  <a:lnTo>
                    <a:pt x="5272" y="1086"/>
                  </a:lnTo>
                  <a:lnTo>
                    <a:pt x="5375" y="1060"/>
                  </a:lnTo>
                  <a:lnTo>
                    <a:pt x="5479" y="1034"/>
                  </a:lnTo>
                  <a:lnTo>
                    <a:pt x="5582" y="983"/>
                  </a:lnTo>
                  <a:lnTo>
                    <a:pt x="5659" y="931"/>
                  </a:lnTo>
                  <a:lnTo>
                    <a:pt x="5711" y="854"/>
                  </a:lnTo>
                  <a:lnTo>
                    <a:pt x="5763" y="750"/>
                  </a:lnTo>
                  <a:lnTo>
                    <a:pt x="5789" y="647"/>
                  </a:lnTo>
                  <a:lnTo>
                    <a:pt x="5814" y="543"/>
                  </a:lnTo>
                  <a:lnTo>
                    <a:pt x="5789" y="440"/>
                  </a:lnTo>
                  <a:lnTo>
                    <a:pt x="5763" y="337"/>
                  </a:lnTo>
                  <a:lnTo>
                    <a:pt x="5711" y="233"/>
                  </a:lnTo>
                  <a:lnTo>
                    <a:pt x="5659" y="156"/>
                  </a:lnTo>
                  <a:lnTo>
                    <a:pt x="5582" y="104"/>
                  </a:lnTo>
                  <a:lnTo>
                    <a:pt x="5479" y="52"/>
                  </a:lnTo>
                  <a:lnTo>
                    <a:pt x="5375" y="27"/>
                  </a:lnTo>
                  <a:lnTo>
                    <a:pt x="5272" y="1"/>
                  </a:lnTo>
                  <a:lnTo>
                    <a:pt x="5117" y="27"/>
                  </a:lnTo>
                  <a:lnTo>
                    <a:pt x="4962" y="104"/>
                  </a:lnTo>
                  <a:lnTo>
                    <a:pt x="4833" y="233"/>
                  </a:lnTo>
                  <a:lnTo>
                    <a:pt x="4781" y="388"/>
                  </a:lnTo>
                  <a:lnTo>
                    <a:pt x="4471" y="388"/>
                  </a:lnTo>
                  <a:lnTo>
                    <a:pt x="4342" y="414"/>
                  </a:lnTo>
                  <a:lnTo>
                    <a:pt x="4212" y="492"/>
                  </a:lnTo>
                  <a:lnTo>
                    <a:pt x="4135" y="621"/>
                  </a:lnTo>
                  <a:lnTo>
                    <a:pt x="4109" y="750"/>
                  </a:lnTo>
                  <a:lnTo>
                    <a:pt x="4109" y="1293"/>
                  </a:lnTo>
                  <a:lnTo>
                    <a:pt x="3540" y="1293"/>
                  </a:lnTo>
                  <a:lnTo>
                    <a:pt x="3540" y="543"/>
                  </a:lnTo>
                  <a:lnTo>
                    <a:pt x="3515" y="492"/>
                  </a:lnTo>
                  <a:lnTo>
                    <a:pt x="3489" y="440"/>
                  </a:lnTo>
                  <a:lnTo>
                    <a:pt x="3437" y="388"/>
                  </a:lnTo>
                  <a:lnTo>
                    <a:pt x="3308" y="388"/>
                  </a:lnTo>
                  <a:lnTo>
                    <a:pt x="3256" y="440"/>
                  </a:lnTo>
                  <a:lnTo>
                    <a:pt x="3230" y="492"/>
                  </a:lnTo>
                  <a:lnTo>
                    <a:pt x="3205" y="543"/>
                  </a:lnTo>
                  <a:lnTo>
                    <a:pt x="3205" y="1293"/>
                  </a:lnTo>
                  <a:lnTo>
                    <a:pt x="2636" y="1293"/>
                  </a:lnTo>
                  <a:lnTo>
                    <a:pt x="2636" y="750"/>
                  </a:lnTo>
                  <a:lnTo>
                    <a:pt x="2610" y="621"/>
                  </a:lnTo>
                  <a:lnTo>
                    <a:pt x="2533" y="492"/>
                  </a:lnTo>
                  <a:lnTo>
                    <a:pt x="2429" y="414"/>
                  </a:lnTo>
                  <a:lnTo>
                    <a:pt x="2274" y="388"/>
                  </a:lnTo>
                  <a:lnTo>
                    <a:pt x="1990" y="388"/>
                  </a:lnTo>
                  <a:lnTo>
                    <a:pt x="1913" y="233"/>
                  </a:lnTo>
                  <a:lnTo>
                    <a:pt x="1783" y="104"/>
                  </a:lnTo>
                  <a:lnTo>
                    <a:pt x="1654" y="27"/>
                  </a:lnTo>
                  <a:lnTo>
                    <a:pt x="1473" y="1"/>
                  </a:lnTo>
                  <a:close/>
                </a:path>
              </a:pathLst>
            </a:custGeom>
            <a:grpFill/>
            <a:ln>
              <a:noFill/>
            </a:ln>
          </p:spPr>
          <p:txBody>
            <a:bodyPr spcFirstLastPara="1" wrap="square" lIns="121900" tIns="121900" rIns="121900" bIns="121900" anchor="ctr" anchorCtr="0">
              <a:noAutofit/>
            </a:bodyPr>
            <a:lstStyle/>
            <a:p>
              <a:endParaRPr sz="2400"/>
            </a:p>
          </p:txBody>
        </p:sp>
        <p:sp>
          <p:nvSpPr>
            <p:cNvPr id="798" name="Google Shape;798;p50"/>
            <p:cNvSpPr/>
            <p:nvPr/>
          </p:nvSpPr>
          <p:spPr>
            <a:xfrm>
              <a:off x="3291225" y="2743475"/>
              <a:ext cx="159600" cy="169275"/>
            </a:xfrm>
            <a:custGeom>
              <a:avLst/>
              <a:gdLst/>
              <a:ahLst/>
              <a:cxnLst/>
              <a:rect l="l" t="t" r="r" b="b"/>
              <a:pathLst>
                <a:path w="6384" h="6771" extrusionOk="0">
                  <a:moveTo>
                    <a:pt x="362" y="0"/>
                  </a:moveTo>
                  <a:lnTo>
                    <a:pt x="285" y="26"/>
                  </a:lnTo>
                  <a:lnTo>
                    <a:pt x="207" y="78"/>
                  </a:lnTo>
                  <a:lnTo>
                    <a:pt x="130" y="129"/>
                  </a:lnTo>
                  <a:lnTo>
                    <a:pt x="78" y="207"/>
                  </a:lnTo>
                  <a:lnTo>
                    <a:pt x="27" y="284"/>
                  </a:lnTo>
                  <a:lnTo>
                    <a:pt x="1" y="362"/>
                  </a:lnTo>
                  <a:lnTo>
                    <a:pt x="1" y="465"/>
                  </a:lnTo>
                  <a:lnTo>
                    <a:pt x="1" y="6615"/>
                  </a:lnTo>
                  <a:lnTo>
                    <a:pt x="1" y="6667"/>
                  </a:lnTo>
                  <a:lnTo>
                    <a:pt x="52" y="6719"/>
                  </a:lnTo>
                  <a:lnTo>
                    <a:pt x="104" y="6745"/>
                  </a:lnTo>
                  <a:lnTo>
                    <a:pt x="156" y="6770"/>
                  </a:lnTo>
                  <a:lnTo>
                    <a:pt x="207" y="6745"/>
                  </a:lnTo>
                  <a:lnTo>
                    <a:pt x="259" y="6719"/>
                  </a:lnTo>
                  <a:lnTo>
                    <a:pt x="311" y="6667"/>
                  </a:lnTo>
                  <a:lnTo>
                    <a:pt x="311" y="6615"/>
                  </a:lnTo>
                  <a:lnTo>
                    <a:pt x="311" y="2558"/>
                  </a:lnTo>
                  <a:lnTo>
                    <a:pt x="6280" y="2558"/>
                  </a:lnTo>
                  <a:lnTo>
                    <a:pt x="6332" y="2532"/>
                  </a:lnTo>
                  <a:lnTo>
                    <a:pt x="6383" y="2481"/>
                  </a:lnTo>
                  <a:lnTo>
                    <a:pt x="6383" y="2403"/>
                  </a:lnTo>
                  <a:lnTo>
                    <a:pt x="6383" y="2352"/>
                  </a:lnTo>
                  <a:lnTo>
                    <a:pt x="6332" y="2300"/>
                  </a:lnTo>
                  <a:lnTo>
                    <a:pt x="6280" y="2274"/>
                  </a:lnTo>
                  <a:lnTo>
                    <a:pt x="6228" y="2248"/>
                  </a:lnTo>
                  <a:lnTo>
                    <a:pt x="311" y="2248"/>
                  </a:lnTo>
                  <a:lnTo>
                    <a:pt x="311" y="465"/>
                  </a:lnTo>
                  <a:lnTo>
                    <a:pt x="337" y="414"/>
                  </a:lnTo>
                  <a:lnTo>
                    <a:pt x="362" y="362"/>
                  </a:lnTo>
                  <a:lnTo>
                    <a:pt x="414" y="310"/>
                  </a:lnTo>
                  <a:lnTo>
                    <a:pt x="2662" y="310"/>
                  </a:lnTo>
                  <a:lnTo>
                    <a:pt x="2740" y="284"/>
                  </a:lnTo>
                  <a:lnTo>
                    <a:pt x="2766" y="258"/>
                  </a:lnTo>
                  <a:lnTo>
                    <a:pt x="2817" y="207"/>
                  </a:lnTo>
                  <a:lnTo>
                    <a:pt x="2817" y="155"/>
                  </a:lnTo>
                  <a:lnTo>
                    <a:pt x="2817" y="78"/>
                  </a:lnTo>
                  <a:lnTo>
                    <a:pt x="2766" y="26"/>
                  </a:lnTo>
                  <a:lnTo>
                    <a:pt x="2740" y="0"/>
                  </a:lnTo>
                  <a:close/>
                </a:path>
              </a:pathLst>
            </a:custGeom>
            <a:grpFill/>
            <a:ln>
              <a:noFill/>
            </a:ln>
          </p:spPr>
          <p:txBody>
            <a:bodyPr spcFirstLastPara="1" wrap="square" lIns="121900" tIns="121900" rIns="121900" bIns="121900" anchor="ctr" anchorCtr="0">
              <a:noAutofit/>
            </a:bodyPr>
            <a:lstStyle/>
            <a:p>
              <a:endParaRPr sz="2400"/>
            </a:p>
          </p:txBody>
        </p:sp>
        <p:sp>
          <p:nvSpPr>
            <p:cNvPr id="799" name="Google Shape;799;p50"/>
            <p:cNvSpPr/>
            <p:nvPr/>
          </p:nvSpPr>
          <p:spPr>
            <a:xfrm>
              <a:off x="3291225" y="2743475"/>
              <a:ext cx="269425" cy="260350"/>
            </a:xfrm>
            <a:custGeom>
              <a:avLst/>
              <a:gdLst/>
              <a:ahLst/>
              <a:cxnLst/>
              <a:rect l="l" t="t" r="r" b="b"/>
              <a:pathLst>
                <a:path w="10777" h="10414" extrusionOk="0">
                  <a:moveTo>
                    <a:pt x="3308" y="0"/>
                  </a:moveTo>
                  <a:lnTo>
                    <a:pt x="3257" y="26"/>
                  </a:lnTo>
                  <a:lnTo>
                    <a:pt x="3205" y="78"/>
                  </a:lnTo>
                  <a:lnTo>
                    <a:pt x="3205" y="155"/>
                  </a:lnTo>
                  <a:lnTo>
                    <a:pt x="3205" y="207"/>
                  </a:lnTo>
                  <a:lnTo>
                    <a:pt x="3257" y="258"/>
                  </a:lnTo>
                  <a:lnTo>
                    <a:pt x="3308" y="284"/>
                  </a:lnTo>
                  <a:lnTo>
                    <a:pt x="3360" y="310"/>
                  </a:lnTo>
                  <a:lnTo>
                    <a:pt x="10363" y="310"/>
                  </a:lnTo>
                  <a:lnTo>
                    <a:pt x="10415" y="362"/>
                  </a:lnTo>
                  <a:lnTo>
                    <a:pt x="10466" y="414"/>
                  </a:lnTo>
                  <a:lnTo>
                    <a:pt x="10466" y="465"/>
                  </a:lnTo>
                  <a:lnTo>
                    <a:pt x="10466" y="2248"/>
                  </a:lnTo>
                  <a:lnTo>
                    <a:pt x="6926" y="2248"/>
                  </a:lnTo>
                  <a:lnTo>
                    <a:pt x="6849" y="2274"/>
                  </a:lnTo>
                  <a:lnTo>
                    <a:pt x="6797" y="2300"/>
                  </a:lnTo>
                  <a:lnTo>
                    <a:pt x="6771" y="2352"/>
                  </a:lnTo>
                  <a:lnTo>
                    <a:pt x="6745" y="2403"/>
                  </a:lnTo>
                  <a:lnTo>
                    <a:pt x="6771" y="2481"/>
                  </a:lnTo>
                  <a:lnTo>
                    <a:pt x="6797" y="2532"/>
                  </a:lnTo>
                  <a:lnTo>
                    <a:pt x="6849" y="2558"/>
                  </a:lnTo>
                  <a:lnTo>
                    <a:pt x="10466" y="2558"/>
                  </a:lnTo>
                  <a:lnTo>
                    <a:pt x="10466" y="9949"/>
                  </a:lnTo>
                  <a:lnTo>
                    <a:pt x="10466" y="10001"/>
                  </a:lnTo>
                  <a:lnTo>
                    <a:pt x="10415" y="10052"/>
                  </a:lnTo>
                  <a:lnTo>
                    <a:pt x="10363" y="10078"/>
                  </a:lnTo>
                  <a:lnTo>
                    <a:pt x="10311" y="10104"/>
                  </a:lnTo>
                  <a:lnTo>
                    <a:pt x="466" y="10104"/>
                  </a:lnTo>
                  <a:lnTo>
                    <a:pt x="414" y="10078"/>
                  </a:lnTo>
                  <a:lnTo>
                    <a:pt x="362" y="10052"/>
                  </a:lnTo>
                  <a:lnTo>
                    <a:pt x="337" y="10001"/>
                  </a:lnTo>
                  <a:lnTo>
                    <a:pt x="311" y="9949"/>
                  </a:lnTo>
                  <a:lnTo>
                    <a:pt x="311" y="7287"/>
                  </a:lnTo>
                  <a:lnTo>
                    <a:pt x="311" y="7236"/>
                  </a:lnTo>
                  <a:lnTo>
                    <a:pt x="259" y="7184"/>
                  </a:lnTo>
                  <a:lnTo>
                    <a:pt x="207" y="7158"/>
                  </a:lnTo>
                  <a:lnTo>
                    <a:pt x="156" y="7132"/>
                  </a:lnTo>
                  <a:lnTo>
                    <a:pt x="104" y="7158"/>
                  </a:lnTo>
                  <a:lnTo>
                    <a:pt x="52" y="7184"/>
                  </a:lnTo>
                  <a:lnTo>
                    <a:pt x="1" y="7236"/>
                  </a:lnTo>
                  <a:lnTo>
                    <a:pt x="1" y="7287"/>
                  </a:lnTo>
                  <a:lnTo>
                    <a:pt x="1" y="9949"/>
                  </a:lnTo>
                  <a:lnTo>
                    <a:pt x="1" y="10052"/>
                  </a:lnTo>
                  <a:lnTo>
                    <a:pt x="27" y="10130"/>
                  </a:lnTo>
                  <a:lnTo>
                    <a:pt x="78" y="10207"/>
                  </a:lnTo>
                  <a:lnTo>
                    <a:pt x="130" y="10285"/>
                  </a:lnTo>
                  <a:lnTo>
                    <a:pt x="207" y="10336"/>
                  </a:lnTo>
                  <a:lnTo>
                    <a:pt x="285" y="10388"/>
                  </a:lnTo>
                  <a:lnTo>
                    <a:pt x="362" y="10414"/>
                  </a:lnTo>
                  <a:lnTo>
                    <a:pt x="10415" y="10414"/>
                  </a:lnTo>
                  <a:lnTo>
                    <a:pt x="10492" y="10388"/>
                  </a:lnTo>
                  <a:lnTo>
                    <a:pt x="10570" y="10336"/>
                  </a:lnTo>
                  <a:lnTo>
                    <a:pt x="10647" y="10285"/>
                  </a:lnTo>
                  <a:lnTo>
                    <a:pt x="10699" y="10207"/>
                  </a:lnTo>
                  <a:lnTo>
                    <a:pt x="10751" y="10130"/>
                  </a:lnTo>
                  <a:lnTo>
                    <a:pt x="10776" y="10052"/>
                  </a:lnTo>
                  <a:lnTo>
                    <a:pt x="10776" y="9949"/>
                  </a:lnTo>
                  <a:lnTo>
                    <a:pt x="10776" y="465"/>
                  </a:lnTo>
                  <a:lnTo>
                    <a:pt x="10776" y="362"/>
                  </a:lnTo>
                  <a:lnTo>
                    <a:pt x="10751" y="284"/>
                  </a:lnTo>
                  <a:lnTo>
                    <a:pt x="10699" y="207"/>
                  </a:lnTo>
                  <a:lnTo>
                    <a:pt x="10647" y="129"/>
                  </a:lnTo>
                  <a:lnTo>
                    <a:pt x="10570" y="78"/>
                  </a:lnTo>
                  <a:lnTo>
                    <a:pt x="10492" y="26"/>
                  </a:lnTo>
                  <a:lnTo>
                    <a:pt x="10415"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814" name="Google Shape;814;p50"/>
          <p:cNvGrpSpPr/>
          <p:nvPr/>
        </p:nvGrpSpPr>
        <p:grpSpPr>
          <a:xfrm>
            <a:off x="2658225" y="4043739"/>
            <a:ext cx="263919" cy="384739"/>
            <a:chOff x="6390850" y="2738950"/>
            <a:chExt cx="184800" cy="269400"/>
          </a:xfrm>
          <a:solidFill>
            <a:schemeClr val="bg1"/>
          </a:solidFill>
        </p:grpSpPr>
        <p:sp>
          <p:nvSpPr>
            <p:cNvPr id="815" name="Google Shape;815;p50"/>
            <p:cNvSpPr/>
            <p:nvPr/>
          </p:nvSpPr>
          <p:spPr>
            <a:xfrm>
              <a:off x="6468375" y="2963125"/>
              <a:ext cx="29750" cy="29725"/>
            </a:xfrm>
            <a:custGeom>
              <a:avLst/>
              <a:gdLst/>
              <a:ahLst/>
              <a:cxnLst/>
              <a:rect l="l" t="t" r="r" b="b"/>
              <a:pathLst>
                <a:path w="1190" h="1189" extrusionOk="0">
                  <a:moveTo>
                    <a:pt x="595" y="310"/>
                  </a:moveTo>
                  <a:lnTo>
                    <a:pt x="699" y="336"/>
                  </a:lnTo>
                  <a:lnTo>
                    <a:pt x="802" y="388"/>
                  </a:lnTo>
                  <a:lnTo>
                    <a:pt x="854" y="491"/>
                  </a:lnTo>
                  <a:lnTo>
                    <a:pt x="879" y="594"/>
                  </a:lnTo>
                  <a:lnTo>
                    <a:pt x="854" y="698"/>
                  </a:lnTo>
                  <a:lnTo>
                    <a:pt x="802" y="801"/>
                  </a:lnTo>
                  <a:lnTo>
                    <a:pt x="699" y="853"/>
                  </a:lnTo>
                  <a:lnTo>
                    <a:pt x="595" y="879"/>
                  </a:lnTo>
                  <a:lnTo>
                    <a:pt x="492" y="853"/>
                  </a:lnTo>
                  <a:lnTo>
                    <a:pt x="388" y="801"/>
                  </a:lnTo>
                  <a:lnTo>
                    <a:pt x="337" y="698"/>
                  </a:lnTo>
                  <a:lnTo>
                    <a:pt x="311" y="594"/>
                  </a:lnTo>
                  <a:lnTo>
                    <a:pt x="337" y="491"/>
                  </a:lnTo>
                  <a:lnTo>
                    <a:pt x="388" y="388"/>
                  </a:lnTo>
                  <a:lnTo>
                    <a:pt x="492" y="336"/>
                  </a:lnTo>
                  <a:lnTo>
                    <a:pt x="595" y="310"/>
                  </a:lnTo>
                  <a:close/>
                  <a:moveTo>
                    <a:pt x="466" y="0"/>
                  </a:moveTo>
                  <a:lnTo>
                    <a:pt x="363" y="52"/>
                  </a:lnTo>
                  <a:lnTo>
                    <a:pt x="259" y="103"/>
                  </a:lnTo>
                  <a:lnTo>
                    <a:pt x="182" y="181"/>
                  </a:lnTo>
                  <a:lnTo>
                    <a:pt x="104" y="258"/>
                  </a:lnTo>
                  <a:lnTo>
                    <a:pt x="52" y="362"/>
                  </a:lnTo>
                  <a:lnTo>
                    <a:pt x="27" y="465"/>
                  </a:lnTo>
                  <a:lnTo>
                    <a:pt x="1" y="594"/>
                  </a:lnTo>
                  <a:lnTo>
                    <a:pt x="27" y="724"/>
                  </a:lnTo>
                  <a:lnTo>
                    <a:pt x="52" y="827"/>
                  </a:lnTo>
                  <a:lnTo>
                    <a:pt x="104" y="930"/>
                  </a:lnTo>
                  <a:lnTo>
                    <a:pt x="182" y="1008"/>
                  </a:lnTo>
                  <a:lnTo>
                    <a:pt x="259" y="1085"/>
                  </a:lnTo>
                  <a:lnTo>
                    <a:pt x="363" y="1137"/>
                  </a:lnTo>
                  <a:lnTo>
                    <a:pt x="466" y="1189"/>
                  </a:lnTo>
                  <a:lnTo>
                    <a:pt x="724" y="1189"/>
                  </a:lnTo>
                  <a:lnTo>
                    <a:pt x="828" y="1137"/>
                  </a:lnTo>
                  <a:lnTo>
                    <a:pt x="931" y="1085"/>
                  </a:lnTo>
                  <a:lnTo>
                    <a:pt x="1009" y="1008"/>
                  </a:lnTo>
                  <a:lnTo>
                    <a:pt x="1086" y="930"/>
                  </a:lnTo>
                  <a:lnTo>
                    <a:pt x="1138" y="827"/>
                  </a:lnTo>
                  <a:lnTo>
                    <a:pt x="1189" y="724"/>
                  </a:lnTo>
                  <a:lnTo>
                    <a:pt x="1189" y="594"/>
                  </a:lnTo>
                  <a:lnTo>
                    <a:pt x="1189" y="465"/>
                  </a:lnTo>
                  <a:lnTo>
                    <a:pt x="1138" y="362"/>
                  </a:lnTo>
                  <a:lnTo>
                    <a:pt x="1086" y="258"/>
                  </a:lnTo>
                  <a:lnTo>
                    <a:pt x="1009" y="181"/>
                  </a:lnTo>
                  <a:lnTo>
                    <a:pt x="931" y="103"/>
                  </a:lnTo>
                  <a:lnTo>
                    <a:pt x="828" y="52"/>
                  </a:lnTo>
                  <a:lnTo>
                    <a:pt x="724" y="0"/>
                  </a:lnTo>
                  <a:close/>
                </a:path>
              </a:pathLst>
            </a:custGeom>
            <a:grpFill/>
            <a:ln>
              <a:noFill/>
            </a:ln>
          </p:spPr>
          <p:txBody>
            <a:bodyPr spcFirstLastPara="1" wrap="square" lIns="121900" tIns="121900" rIns="121900" bIns="121900" anchor="ctr" anchorCtr="0">
              <a:noAutofit/>
            </a:bodyPr>
            <a:lstStyle/>
            <a:p>
              <a:endParaRPr sz="2400"/>
            </a:p>
          </p:txBody>
        </p:sp>
        <p:sp>
          <p:nvSpPr>
            <p:cNvPr id="816" name="Google Shape;816;p50"/>
            <p:cNvSpPr/>
            <p:nvPr/>
          </p:nvSpPr>
          <p:spPr>
            <a:xfrm>
              <a:off x="6451575" y="2754450"/>
              <a:ext cx="63350" cy="8425"/>
            </a:xfrm>
            <a:custGeom>
              <a:avLst/>
              <a:gdLst/>
              <a:ahLst/>
              <a:cxnLst/>
              <a:rect l="l" t="t" r="r" b="b"/>
              <a:pathLst>
                <a:path w="2534" h="337" extrusionOk="0">
                  <a:moveTo>
                    <a:pt x="182" y="0"/>
                  </a:moveTo>
                  <a:lnTo>
                    <a:pt x="104" y="26"/>
                  </a:lnTo>
                  <a:lnTo>
                    <a:pt x="53" y="52"/>
                  </a:lnTo>
                  <a:lnTo>
                    <a:pt x="27" y="104"/>
                  </a:lnTo>
                  <a:lnTo>
                    <a:pt x="1" y="155"/>
                  </a:lnTo>
                  <a:lnTo>
                    <a:pt x="27" y="233"/>
                  </a:lnTo>
                  <a:lnTo>
                    <a:pt x="53" y="285"/>
                  </a:lnTo>
                  <a:lnTo>
                    <a:pt x="104" y="310"/>
                  </a:lnTo>
                  <a:lnTo>
                    <a:pt x="182" y="336"/>
                  </a:lnTo>
                  <a:lnTo>
                    <a:pt x="2378" y="336"/>
                  </a:lnTo>
                  <a:lnTo>
                    <a:pt x="2430" y="310"/>
                  </a:lnTo>
                  <a:lnTo>
                    <a:pt x="2482" y="285"/>
                  </a:lnTo>
                  <a:lnTo>
                    <a:pt x="2508" y="233"/>
                  </a:lnTo>
                  <a:lnTo>
                    <a:pt x="2533" y="155"/>
                  </a:lnTo>
                  <a:lnTo>
                    <a:pt x="2508" y="104"/>
                  </a:lnTo>
                  <a:lnTo>
                    <a:pt x="2482" y="52"/>
                  </a:lnTo>
                  <a:lnTo>
                    <a:pt x="2430" y="26"/>
                  </a:lnTo>
                  <a:lnTo>
                    <a:pt x="2378" y="0"/>
                  </a:lnTo>
                  <a:close/>
                </a:path>
              </a:pathLst>
            </a:custGeom>
            <a:grpFill/>
            <a:ln>
              <a:noFill/>
            </a:ln>
          </p:spPr>
          <p:txBody>
            <a:bodyPr spcFirstLastPara="1" wrap="square" lIns="121900" tIns="121900" rIns="121900" bIns="121900" anchor="ctr" anchorCtr="0">
              <a:noAutofit/>
            </a:bodyPr>
            <a:lstStyle/>
            <a:p>
              <a:endParaRPr sz="2400"/>
            </a:p>
          </p:txBody>
        </p:sp>
        <p:sp>
          <p:nvSpPr>
            <p:cNvPr id="817" name="Google Shape;817;p50"/>
            <p:cNvSpPr/>
            <p:nvPr/>
          </p:nvSpPr>
          <p:spPr>
            <a:xfrm>
              <a:off x="6410250" y="2771250"/>
              <a:ext cx="146025" cy="80775"/>
            </a:xfrm>
            <a:custGeom>
              <a:avLst/>
              <a:gdLst/>
              <a:ahLst/>
              <a:cxnLst/>
              <a:rect l="l" t="t" r="r" b="b"/>
              <a:pathLst>
                <a:path w="5841" h="3231" extrusionOk="0">
                  <a:moveTo>
                    <a:pt x="5453" y="310"/>
                  </a:moveTo>
                  <a:lnTo>
                    <a:pt x="5504" y="336"/>
                  </a:lnTo>
                  <a:lnTo>
                    <a:pt x="5504" y="362"/>
                  </a:lnTo>
                  <a:lnTo>
                    <a:pt x="5504" y="2869"/>
                  </a:lnTo>
                  <a:lnTo>
                    <a:pt x="5504" y="2894"/>
                  </a:lnTo>
                  <a:lnTo>
                    <a:pt x="5453" y="2920"/>
                  </a:lnTo>
                  <a:lnTo>
                    <a:pt x="388" y="2920"/>
                  </a:lnTo>
                  <a:lnTo>
                    <a:pt x="336" y="2894"/>
                  </a:lnTo>
                  <a:lnTo>
                    <a:pt x="336" y="2869"/>
                  </a:lnTo>
                  <a:lnTo>
                    <a:pt x="336" y="362"/>
                  </a:lnTo>
                  <a:lnTo>
                    <a:pt x="336" y="310"/>
                  </a:lnTo>
                  <a:close/>
                  <a:moveTo>
                    <a:pt x="388" y="0"/>
                  </a:moveTo>
                  <a:lnTo>
                    <a:pt x="233" y="26"/>
                  </a:lnTo>
                  <a:lnTo>
                    <a:pt x="129" y="104"/>
                  </a:lnTo>
                  <a:lnTo>
                    <a:pt x="52" y="207"/>
                  </a:lnTo>
                  <a:lnTo>
                    <a:pt x="0" y="362"/>
                  </a:lnTo>
                  <a:lnTo>
                    <a:pt x="0" y="2869"/>
                  </a:lnTo>
                  <a:lnTo>
                    <a:pt x="52" y="2998"/>
                  </a:lnTo>
                  <a:lnTo>
                    <a:pt x="129" y="3127"/>
                  </a:lnTo>
                  <a:lnTo>
                    <a:pt x="233" y="3205"/>
                  </a:lnTo>
                  <a:lnTo>
                    <a:pt x="388" y="3230"/>
                  </a:lnTo>
                  <a:lnTo>
                    <a:pt x="5453" y="3230"/>
                  </a:lnTo>
                  <a:lnTo>
                    <a:pt x="5608" y="3205"/>
                  </a:lnTo>
                  <a:lnTo>
                    <a:pt x="5711" y="3127"/>
                  </a:lnTo>
                  <a:lnTo>
                    <a:pt x="5789" y="2998"/>
                  </a:lnTo>
                  <a:lnTo>
                    <a:pt x="5840" y="2869"/>
                  </a:lnTo>
                  <a:lnTo>
                    <a:pt x="5840" y="362"/>
                  </a:lnTo>
                  <a:lnTo>
                    <a:pt x="5789" y="207"/>
                  </a:lnTo>
                  <a:lnTo>
                    <a:pt x="5711" y="104"/>
                  </a:lnTo>
                  <a:lnTo>
                    <a:pt x="5608" y="26"/>
                  </a:lnTo>
                  <a:lnTo>
                    <a:pt x="5453" y="0"/>
                  </a:lnTo>
                  <a:close/>
                </a:path>
              </a:pathLst>
            </a:custGeom>
            <a:grpFill/>
            <a:ln>
              <a:noFill/>
            </a:ln>
          </p:spPr>
          <p:txBody>
            <a:bodyPr spcFirstLastPara="1" wrap="square" lIns="121900" tIns="121900" rIns="121900" bIns="121900" anchor="ctr" anchorCtr="0">
              <a:noAutofit/>
            </a:bodyPr>
            <a:lstStyle/>
            <a:p>
              <a:endParaRPr sz="2400"/>
            </a:p>
          </p:txBody>
        </p:sp>
        <p:sp>
          <p:nvSpPr>
            <p:cNvPr id="818" name="Google Shape;818;p50"/>
            <p:cNvSpPr/>
            <p:nvPr/>
          </p:nvSpPr>
          <p:spPr>
            <a:xfrm>
              <a:off x="6427675" y="2789975"/>
              <a:ext cx="35575" cy="43300"/>
            </a:xfrm>
            <a:custGeom>
              <a:avLst/>
              <a:gdLst/>
              <a:ahLst/>
              <a:cxnLst/>
              <a:rect l="l" t="t" r="r" b="b"/>
              <a:pathLst>
                <a:path w="1423" h="1732" extrusionOk="0">
                  <a:moveTo>
                    <a:pt x="724" y="543"/>
                  </a:moveTo>
                  <a:lnTo>
                    <a:pt x="931" y="1060"/>
                  </a:lnTo>
                  <a:lnTo>
                    <a:pt x="518" y="1060"/>
                  </a:lnTo>
                  <a:lnTo>
                    <a:pt x="724" y="543"/>
                  </a:lnTo>
                  <a:close/>
                  <a:moveTo>
                    <a:pt x="673" y="1"/>
                  </a:moveTo>
                  <a:lnTo>
                    <a:pt x="621" y="26"/>
                  </a:lnTo>
                  <a:lnTo>
                    <a:pt x="569" y="78"/>
                  </a:lnTo>
                  <a:lnTo>
                    <a:pt x="543" y="130"/>
                  </a:lnTo>
                  <a:lnTo>
                    <a:pt x="27" y="1525"/>
                  </a:lnTo>
                  <a:lnTo>
                    <a:pt x="1" y="1577"/>
                  </a:lnTo>
                  <a:lnTo>
                    <a:pt x="27" y="1629"/>
                  </a:lnTo>
                  <a:lnTo>
                    <a:pt x="53" y="1680"/>
                  </a:lnTo>
                  <a:lnTo>
                    <a:pt x="104" y="1706"/>
                  </a:lnTo>
                  <a:lnTo>
                    <a:pt x="182" y="1732"/>
                  </a:lnTo>
                  <a:lnTo>
                    <a:pt x="233" y="1706"/>
                  </a:lnTo>
                  <a:lnTo>
                    <a:pt x="285" y="1680"/>
                  </a:lnTo>
                  <a:lnTo>
                    <a:pt x="311" y="1629"/>
                  </a:lnTo>
                  <a:lnTo>
                    <a:pt x="414" y="1396"/>
                  </a:lnTo>
                  <a:lnTo>
                    <a:pt x="1034" y="1396"/>
                  </a:lnTo>
                  <a:lnTo>
                    <a:pt x="1138" y="1629"/>
                  </a:lnTo>
                  <a:lnTo>
                    <a:pt x="1190" y="1706"/>
                  </a:lnTo>
                  <a:lnTo>
                    <a:pt x="1267" y="1732"/>
                  </a:lnTo>
                  <a:lnTo>
                    <a:pt x="1319" y="1732"/>
                  </a:lnTo>
                  <a:lnTo>
                    <a:pt x="1396" y="1680"/>
                  </a:lnTo>
                  <a:lnTo>
                    <a:pt x="1422" y="1629"/>
                  </a:lnTo>
                  <a:lnTo>
                    <a:pt x="1422" y="1577"/>
                  </a:lnTo>
                  <a:lnTo>
                    <a:pt x="1422" y="1525"/>
                  </a:lnTo>
                  <a:lnTo>
                    <a:pt x="905" y="130"/>
                  </a:lnTo>
                  <a:lnTo>
                    <a:pt x="879" y="78"/>
                  </a:lnTo>
                  <a:lnTo>
                    <a:pt x="828" y="26"/>
                  </a:lnTo>
                  <a:lnTo>
                    <a:pt x="776" y="1"/>
                  </a:lnTo>
                  <a:close/>
                </a:path>
              </a:pathLst>
            </a:custGeom>
            <a:grpFill/>
            <a:ln>
              <a:noFill/>
            </a:ln>
          </p:spPr>
          <p:txBody>
            <a:bodyPr spcFirstLastPara="1" wrap="square" lIns="121900" tIns="121900" rIns="121900" bIns="121900" anchor="ctr" anchorCtr="0">
              <a:noAutofit/>
            </a:bodyPr>
            <a:lstStyle/>
            <a:p>
              <a:endParaRPr sz="2400"/>
            </a:p>
          </p:txBody>
        </p:sp>
        <p:sp>
          <p:nvSpPr>
            <p:cNvPr id="819" name="Google Shape;819;p50"/>
            <p:cNvSpPr/>
            <p:nvPr/>
          </p:nvSpPr>
          <p:spPr>
            <a:xfrm>
              <a:off x="6470325" y="2790625"/>
              <a:ext cx="31025" cy="42025"/>
            </a:xfrm>
            <a:custGeom>
              <a:avLst/>
              <a:gdLst/>
              <a:ahLst/>
              <a:cxnLst/>
              <a:rect l="l" t="t" r="r" b="b"/>
              <a:pathLst>
                <a:path w="1241" h="1681" extrusionOk="0">
                  <a:moveTo>
                    <a:pt x="543" y="311"/>
                  </a:moveTo>
                  <a:lnTo>
                    <a:pt x="646" y="336"/>
                  </a:lnTo>
                  <a:lnTo>
                    <a:pt x="724" y="362"/>
                  </a:lnTo>
                  <a:lnTo>
                    <a:pt x="776" y="414"/>
                  </a:lnTo>
                  <a:lnTo>
                    <a:pt x="853" y="491"/>
                  </a:lnTo>
                  <a:lnTo>
                    <a:pt x="879" y="569"/>
                  </a:lnTo>
                  <a:lnTo>
                    <a:pt x="905" y="646"/>
                  </a:lnTo>
                  <a:lnTo>
                    <a:pt x="931" y="827"/>
                  </a:lnTo>
                  <a:lnTo>
                    <a:pt x="931" y="957"/>
                  </a:lnTo>
                  <a:lnTo>
                    <a:pt x="905" y="1060"/>
                  </a:lnTo>
                  <a:lnTo>
                    <a:pt x="853" y="1163"/>
                  </a:lnTo>
                  <a:lnTo>
                    <a:pt x="801" y="1241"/>
                  </a:lnTo>
                  <a:lnTo>
                    <a:pt x="750" y="1293"/>
                  </a:lnTo>
                  <a:lnTo>
                    <a:pt x="698" y="1318"/>
                  </a:lnTo>
                  <a:lnTo>
                    <a:pt x="621" y="1344"/>
                  </a:lnTo>
                  <a:lnTo>
                    <a:pt x="543" y="1370"/>
                  </a:lnTo>
                  <a:lnTo>
                    <a:pt x="310" y="1370"/>
                  </a:lnTo>
                  <a:lnTo>
                    <a:pt x="310" y="827"/>
                  </a:lnTo>
                  <a:lnTo>
                    <a:pt x="310" y="311"/>
                  </a:lnTo>
                  <a:close/>
                  <a:moveTo>
                    <a:pt x="78" y="0"/>
                  </a:moveTo>
                  <a:lnTo>
                    <a:pt x="26" y="52"/>
                  </a:lnTo>
                  <a:lnTo>
                    <a:pt x="0" y="104"/>
                  </a:lnTo>
                  <a:lnTo>
                    <a:pt x="0" y="156"/>
                  </a:lnTo>
                  <a:lnTo>
                    <a:pt x="0" y="1499"/>
                  </a:lnTo>
                  <a:lnTo>
                    <a:pt x="0" y="1577"/>
                  </a:lnTo>
                  <a:lnTo>
                    <a:pt x="26" y="1628"/>
                  </a:lnTo>
                  <a:lnTo>
                    <a:pt x="78" y="1680"/>
                  </a:lnTo>
                  <a:lnTo>
                    <a:pt x="543" y="1680"/>
                  </a:lnTo>
                  <a:lnTo>
                    <a:pt x="698" y="1654"/>
                  </a:lnTo>
                  <a:lnTo>
                    <a:pt x="827" y="1603"/>
                  </a:lnTo>
                  <a:lnTo>
                    <a:pt x="956" y="1525"/>
                  </a:lnTo>
                  <a:lnTo>
                    <a:pt x="1060" y="1448"/>
                  </a:lnTo>
                  <a:lnTo>
                    <a:pt x="1137" y="1318"/>
                  </a:lnTo>
                  <a:lnTo>
                    <a:pt x="1189" y="1163"/>
                  </a:lnTo>
                  <a:lnTo>
                    <a:pt x="1241" y="1008"/>
                  </a:lnTo>
                  <a:lnTo>
                    <a:pt x="1241" y="853"/>
                  </a:lnTo>
                  <a:lnTo>
                    <a:pt x="1241" y="672"/>
                  </a:lnTo>
                  <a:lnTo>
                    <a:pt x="1189" y="491"/>
                  </a:lnTo>
                  <a:lnTo>
                    <a:pt x="1137" y="362"/>
                  </a:lnTo>
                  <a:lnTo>
                    <a:pt x="1060" y="233"/>
                  </a:lnTo>
                  <a:lnTo>
                    <a:pt x="956" y="130"/>
                  </a:lnTo>
                  <a:lnTo>
                    <a:pt x="827" y="52"/>
                  </a:lnTo>
                  <a:lnTo>
                    <a:pt x="698" y="26"/>
                  </a:lnTo>
                  <a:lnTo>
                    <a:pt x="543" y="0"/>
                  </a:lnTo>
                  <a:close/>
                </a:path>
              </a:pathLst>
            </a:custGeom>
            <a:grpFill/>
            <a:ln>
              <a:noFill/>
            </a:ln>
          </p:spPr>
          <p:txBody>
            <a:bodyPr spcFirstLastPara="1" wrap="square" lIns="121900" tIns="121900" rIns="121900" bIns="121900" anchor="ctr" anchorCtr="0">
              <a:noAutofit/>
            </a:bodyPr>
            <a:lstStyle/>
            <a:p>
              <a:endParaRPr sz="2400"/>
            </a:p>
          </p:txBody>
        </p:sp>
        <p:sp>
          <p:nvSpPr>
            <p:cNvPr id="820" name="Google Shape;820;p50"/>
            <p:cNvSpPr/>
            <p:nvPr/>
          </p:nvSpPr>
          <p:spPr>
            <a:xfrm>
              <a:off x="6507800" y="2789975"/>
              <a:ext cx="31025" cy="43300"/>
            </a:xfrm>
            <a:custGeom>
              <a:avLst/>
              <a:gdLst/>
              <a:ahLst/>
              <a:cxnLst/>
              <a:rect l="l" t="t" r="r" b="b"/>
              <a:pathLst>
                <a:path w="1241" h="1732" extrusionOk="0">
                  <a:moveTo>
                    <a:pt x="569" y="1"/>
                  </a:moveTo>
                  <a:lnTo>
                    <a:pt x="439" y="26"/>
                  </a:lnTo>
                  <a:lnTo>
                    <a:pt x="310" y="78"/>
                  </a:lnTo>
                  <a:lnTo>
                    <a:pt x="207" y="182"/>
                  </a:lnTo>
                  <a:lnTo>
                    <a:pt x="129" y="285"/>
                  </a:lnTo>
                  <a:lnTo>
                    <a:pt x="78" y="414"/>
                  </a:lnTo>
                  <a:lnTo>
                    <a:pt x="78" y="543"/>
                  </a:lnTo>
                  <a:lnTo>
                    <a:pt x="129" y="647"/>
                  </a:lnTo>
                  <a:lnTo>
                    <a:pt x="181" y="750"/>
                  </a:lnTo>
                  <a:lnTo>
                    <a:pt x="284" y="853"/>
                  </a:lnTo>
                  <a:lnTo>
                    <a:pt x="310" y="853"/>
                  </a:lnTo>
                  <a:lnTo>
                    <a:pt x="724" y="1034"/>
                  </a:lnTo>
                  <a:lnTo>
                    <a:pt x="853" y="1086"/>
                  </a:lnTo>
                  <a:lnTo>
                    <a:pt x="905" y="1163"/>
                  </a:lnTo>
                  <a:lnTo>
                    <a:pt x="905" y="1241"/>
                  </a:lnTo>
                  <a:lnTo>
                    <a:pt x="879" y="1293"/>
                  </a:lnTo>
                  <a:lnTo>
                    <a:pt x="827" y="1370"/>
                  </a:lnTo>
                  <a:lnTo>
                    <a:pt x="749" y="1396"/>
                  </a:lnTo>
                  <a:lnTo>
                    <a:pt x="646" y="1422"/>
                  </a:lnTo>
                  <a:lnTo>
                    <a:pt x="543" y="1396"/>
                  </a:lnTo>
                  <a:lnTo>
                    <a:pt x="439" y="1370"/>
                  </a:lnTo>
                  <a:lnTo>
                    <a:pt x="362" y="1319"/>
                  </a:lnTo>
                  <a:lnTo>
                    <a:pt x="284" y="1267"/>
                  </a:lnTo>
                  <a:lnTo>
                    <a:pt x="233" y="1215"/>
                  </a:lnTo>
                  <a:lnTo>
                    <a:pt x="103" y="1215"/>
                  </a:lnTo>
                  <a:lnTo>
                    <a:pt x="52" y="1241"/>
                  </a:lnTo>
                  <a:lnTo>
                    <a:pt x="26" y="1293"/>
                  </a:lnTo>
                  <a:lnTo>
                    <a:pt x="0" y="1344"/>
                  </a:lnTo>
                  <a:lnTo>
                    <a:pt x="0" y="1422"/>
                  </a:lnTo>
                  <a:lnTo>
                    <a:pt x="52" y="1474"/>
                  </a:lnTo>
                  <a:lnTo>
                    <a:pt x="181" y="1577"/>
                  </a:lnTo>
                  <a:lnTo>
                    <a:pt x="310" y="1654"/>
                  </a:lnTo>
                  <a:lnTo>
                    <a:pt x="491" y="1706"/>
                  </a:lnTo>
                  <a:lnTo>
                    <a:pt x="646" y="1732"/>
                  </a:lnTo>
                  <a:lnTo>
                    <a:pt x="775" y="1732"/>
                  </a:lnTo>
                  <a:lnTo>
                    <a:pt x="853" y="1706"/>
                  </a:lnTo>
                  <a:lnTo>
                    <a:pt x="956" y="1654"/>
                  </a:lnTo>
                  <a:lnTo>
                    <a:pt x="1034" y="1603"/>
                  </a:lnTo>
                  <a:lnTo>
                    <a:pt x="1111" y="1551"/>
                  </a:lnTo>
                  <a:lnTo>
                    <a:pt x="1163" y="1474"/>
                  </a:lnTo>
                  <a:lnTo>
                    <a:pt x="1215" y="1396"/>
                  </a:lnTo>
                  <a:lnTo>
                    <a:pt x="1240" y="1293"/>
                  </a:lnTo>
                  <a:lnTo>
                    <a:pt x="1240" y="1138"/>
                  </a:lnTo>
                  <a:lnTo>
                    <a:pt x="1215" y="1060"/>
                  </a:lnTo>
                  <a:lnTo>
                    <a:pt x="1163" y="983"/>
                  </a:lnTo>
                  <a:lnTo>
                    <a:pt x="1111" y="905"/>
                  </a:lnTo>
                  <a:lnTo>
                    <a:pt x="1060" y="853"/>
                  </a:lnTo>
                  <a:lnTo>
                    <a:pt x="956" y="776"/>
                  </a:lnTo>
                  <a:lnTo>
                    <a:pt x="827" y="724"/>
                  </a:lnTo>
                  <a:lnTo>
                    <a:pt x="439" y="569"/>
                  </a:lnTo>
                  <a:lnTo>
                    <a:pt x="414" y="517"/>
                  </a:lnTo>
                  <a:lnTo>
                    <a:pt x="414" y="466"/>
                  </a:lnTo>
                  <a:lnTo>
                    <a:pt x="439" y="388"/>
                  </a:lnTo>
                  <a:lnTo>
                    <a:pt x="465" y="362"/>
                  </a:lnTo>
                  <a:lnTo>
                    <a:pt x="517" y="337"/>
                  </a:lnTo>
                  <a:lnTo>
                    <a:pt x="594" y="311"/>
                  </a:lnTo>
                  <a:lnTo>
                    <a:pt x="672" y="311"/>
                  </a:lnTo>
                  <a:lnTo>
                    <a:pt x="801" y="362"/>
                  </a:lnTo>
                  <a:lnTo>
                    <a:pt x="905" y="414"/>
                  </a:lnTo>
                  <a:lnTo>
                    <a:pt x="930" y="414"/>
                  </a:lnTo>
                  <a:lnTo>
                    <a:pt x="982" y="466"/>
                  </a:lnTo>
                  <a:lnTo>
                    <a:pt x="1060" y="466"/>
                  </a:lnTo>
                  <a:lnTo>
                    <a:pt x="1111" y="440"/>
                  </a:lnTo>
                  <a:lnTo>
                    <a:pt x="1163" y="414"/>
                  </a:lnTo>
                  <a:lnTo>
                    <a:pt x="1189" y="362"/>
                  </a:lnTo>
                  <a:lnTo>
                    <a:pt x="1189" y="285"/>
                  </a:lnTo>
                  <a:lnTo>
                    <a:pt x="1163" y="233"/>
                  </a:lnTo>
                  <a:lnTo>
                    <a:pt x="1137" y="182"/>
                  </a:lnTo>
                  <a:lnTo>
                    <a:pt x="1060" y="130"/>
                  </a:lnTo>
                  <a:lnTo>
                    <a:pt x="930" y="52"/>
                  </a:lnTo>
                  <a:lnTo>
                    <a:pt x="827" y="26"/>
                  </a:lnTo>
                  <a:lnTo>
                    <a:pt x="698" y="1"/>
                  </a:lnTo>
                  <a:close/>
                </a:path>
              </a:pathLst>
            </a:custGeom>
            <a:grpFill/>
            <a:ln>
              <a:noFill/>
            </a:ln>
          </p:spPr>
          <p:txBody>
            <a:bodyPr spcFirstLastPara="1" wrap="square" lIns="121900" tIns="121900" rIns="121900" bIns="121900" anchor="ctr" anchorCtr="0">
              <a:noAutofit/>
            </a:bodyPr>
            <a:lstStyle/>
            <a:p>
              <a:endParaRPr sz="2400"/>
            </a:p>
          </p:txBody>
        </p:sp>
        <p:sp>
          <p:nvSpPr>
            <p:cNvPr id="821" name="Google Shape;821;p50"/>
            <p:cNvSpPr/>
            <p:nvPr/>
          </p:nvSpPr>
          <p:spPr>
            <a:xfrm>
              <a:off x="6427675" y="2877200"/>
              <a:ext cx="36200" cy="43300"/>
            </a:xfrm>
            <a:custGeom>
              <a:avLst/>
              <a:gdLst/>
              <a:ahLst/>
              <a:cxnLst/>
              <a:rect l="l" t="t" r="r" b="b"/>
              <a:pathLst>
                <a:path w="1448" h="1732" extrusionOk="0">
                  <a:moveTo>
                    <a:pt x="724" y="543"/>
                  </a:moveTo>
                  <a:lnTo>
                    <a:pt x="931" y="1060"/>
                  </a:lnTo>
                  <a:lnTo>
                    <a:pt x="518" y="1060"/>
                  </a:lnTo>
                  <a:lnTo>
                    <a:pt x="724" y="543"/>
                  </a:lnTo>
                  <a:close/>
                  <a:moveTo>
                    <a:pt x="673" y="0"/>
                  </a:moveTo>
                  <a:lnTo>
                    <a:pt x="621" y="26"/>
                  </a:lnTo>
                  <a:lnTo>
                    <a:pt x="569" y="52"/>
                  </a:lnTo>
                  <a:lnTo>
                    <a:pt x="543" y="104"/>
                  </a:lnTo>
                  <a:lnTo>
                    <a:pt x="27" y="1499"/>
                  </a:lnTo>
                  <a:lnTo>
                    <a:pt x="1" y="1576"/>
                  </a:lnTo>
                  <a:lnTo>
                    <a:pt x="27" y="1628"/>
                  </a:lnTo>
                  <a:lnTo>
                    <a:pt x="53" y="1680"/>
                  </a:lnTo>
                  <a:lnTo>
                    <a:pt x="104" y="1706"/>
                  </a:lnTo>
                  <a:lnTo>
                    <a:pt x="233" y="1706"/>
                  </a:lnTo>
                  <a:lnTo>
                    <a:pt x="285" y="1680"/>
                  </a:lnTo>
                  <a:lnTo>
                    <a:pt x="311" y="1628"/>
                  </a:lnTo>
                  <a:lnTo>
                    <a:pt x="414" y="1370"/>
                  </a:lnTo>
                  <a:lnTo>
                    <a:pt x="1034" y="1370"/>
                  </a:lnTo>
                  <a:lnTo>
                    <a:pt x="1138" y="1628"/>
                  </a:lnTo>
                  <a:lnTo>
                    <a:pt x="1190" y="1680"/>
                  </a:lnTo>
                  <a:lnTo>
                    <a:pt x="1267" y="1732"/>
                  </a:lnTo>
                  <a:lnTo>
                    <a:pt x="1345" y="1706"/>
                  </a:lnTo>
                  <a:lnTo>
                    <a:pt x="1396" y="1680"/>
                  </a:lnTo>
                  <a:lnTo>
                    <a:pt x="1422" y="1628"/>
                  </a:lnTo>
                  <a:lnTo>
                    <a:pt x="1448" y="1576"/>
                  </a:lnTo>
                  <a:lnTo>
                    <a:pt x="1422" y="1499"/>
                  </a:lnTo>
                  <a:lnTo>
                    <a:pt x="905" y="104"/>
                  </a:lnTo>
                  <a:lnTo>
                    <a:pt x="879" y="52"/>
                  </a:lnTo>
                  <a:lnTo>
                    <a:pt x="828" y="26"/>
                  </a:lnTo>
                  <a:lnTo>
                    <a:pt x="776" y="0"/>
                  </a:lnTo>
                  <a:close/>
                </a:path>
              </a:pathLst>
            </a:custGeom>
            <a:grpFill/>
            <a:ln>
              <a:noFill/>
            </a:ln>
          </p:spPr>
          <p:txBody>
            <a:bodyPr spcFirstLastPara="1" wrap="square" lIns="121900" tIns="121900" rIns="121900" bIns="121900" anchor="ctr" anchorCtr="0">
              <a:noAutofit/>
            </a:bodyPr>
            <a:lstStyle/>
            <a:p>
              <a:endParaRPr sz="2400"/>
            </a:p>
          </p:txBody>
        </p:sp>
        <p:sp>
          <p:nvSpPr>
            <p:cNvPr id="822" name="Google Shape;822;p50"/>
            <p:cNvSpPr/>
            <p:nvPr/>
          </p:nvSpPr>
          <p:spPr>
            <a:xfrm>
              <a:off x="6470325" y="2877200"/>
              <a:ext cx="31025" cy="42650"/>
            </a:xfrm>
            <a:custGeom>
              <a:avLst/>
              <a:gdLst/>
              <a:ahLst/>
              <a:cxnLst/>
              <a:rect l="l" t="t" r="r" b="b"/>
              <a:pathLst>
                <a:path w="1241" h="1706" extrusionOk="0">
                  <a:moveTo>
                    <a:pt x="646" y="336"/>
                  </a:moveTo>
                  <a:lnTo>
                    <a:pt x="724" y="362"/>
                  </a:lnTo>
                  <a:lnTo>
                    <a:pt x="776" y="414"/>
                  </a:lnTo>
                  <a:lnTo>
                    <a:pt x="853" y="491"/>
                  </a:lnTo>
                  <a:lnTo>
                    <a:pt x="879" y="569"/>
                  </a:lnTo>
                  <a:lnTo>
                    <a:pt x="905" y="672"/>
                  </a:lnTo>
                  <a:lnTo>
                    <a:pt x="931" y="853"/>
                  </a:lnTo>
                  <a:lnTo>
                    <a:pt x="931" y="982"/>
                  </a:lnTo>
                  <a:lnTo>
                    <a:pt x="905" y="1085"/>
                  </a:lnTo>
                  <a:lnTo>
                    <a:pt x="853" y="1163"/>
                  </a:lnTo>
                  <a:lnTo>
                    <a:pt x="801" y="1241"/>
                  </a:lnTo>
                  <a:lnTo>
                    <a:pt x="750" y="1292"/>
                  </a:lnTo>
                  <a:lnTo>
                    <a:pt x="698" y="1344"/>
                  </a:lnTo>
                  <a:lnTo>
                    <a:pt x="621" y="1370"/>
                  </a:lnTo>
                  <a:lnTo>
                    <a:pt x="310" y="1370"/>
                  </a:lnTo>
                  <a:lnTo>
                    <a:pt x="310" y="853"/>
                  </a:lnTo>
                  <a:lnTo>
                    <a:pt x="310" y="336"/>
                  </a:lnTo>
                  <a:close/>
                  <a:moveTo>
                    <a:pt x="155" y="0"/>
                  </a:moveTo>
                  <a:lnTo>
                    <a:pt x="78" y="26"/>
                  </a:lnTo>
                  <a:lnTo>
                    <a:pt x="26" y="52"/>
                  </a:lnTo>
                  <a:lnTo>
                    <a:pt x="0" y="104"/>
                  </a:lnTo>
                  <a:lnTo>
                    <a:pt x="0" y="181"/>
                  </a:lnTo>
                  <a:lnTo>
                    <a:pt x="0" y="1525"/>
                  </a:lnTo>
                  <a:lnTo>
                    <a:pt x="0" y="1576"/>
                  </a:lnTo>
                  <a:lnTo>
                    <a:pt x="26" y="1654"/>
                  </a:lnTo>
                  <a:lnTo>
                    <a:pt x="78" y="1680"/>
                  </a:lnTo>
                  <a:lnTo>
                    <a:pt x="155" y="1706"/>
                  </a:lnTo>
                  <a:lnTo>
                    <a:pt x="543" y="1706"/>
                  </a:lnTo>
                  <a:lnTo>
                    <a:pt x="698" y="1680"/>
                  </a:lnTo>
                  <a:lnTo>
                    <a:pt x="827" y="1628"/>
                  </a:lnTo>
                  <a:lnTo>
                    <a:pt x="956" y="1551"/>
                  </a:lnTo>
                  <a:lnTo>
                    <a:pt x="1060" y="1447"/>
                  </a:lnTo>
                  <a:lnTo>
                    <a:pt x="1137" y="1318"/>
                  </a:lnTo>
                  <a:lnTo>
                    <a:pt x="1189" y="1189"/>
                  </a:lnTo>
                  <a:lnTo>
                    <a:pt x="1241" y="1034"/>
                  </a:lnTo>
                  <a:lnTo>
                    <a:pt x="1241" y="853"/>
                  </a:lnTo>
                  <a:lnTo>
                    <a:pt x="1241" y="672"/>
                  </a:lnTo>
                  <a:lnTo>
                    <a:pt x="1189" y="517"/>
                  </a:lnTo>
                  <a:lnTo>
                    <a:pt x="1137" y="362"/>
                  </a:lnTo>
                  <a:lnTo>
                    <a:pt x="1060" y="233"/>
                  </a:lnTo>
                  <a:lnTo>
                    <a:pt x="956" y="155"/>
                  </a:lnTo>
                  <a:lnTo>
                    <a:pt x="827" y="78"/>
                  </a:lnTo>
                  <a:lnTo>
                    <a:pt x="698" y="26"/>
                  </a:lnTo>
                  <a:lnTo>
                    <a:pt x="543" y="0"/>
                  </a:lnTo>
                  <a:close/>
                </a:path>
              </a:pathLst>
            </a:custGeom>
            <a:grpFill/>
            <a:ln>
              <a:noFill/>
            </a:ln>
          </p:spPr>
          <p:txBody>
            <a:bodyPr spcFirstLastPara="1" wrap="square" lIns="121900" tIns="121900" rIns="121900" bIns="121900" anchor="ctr" anchorCtr="0">
              <a:noAutofit/>
            </a:bodyPr>
            <a:lstStyle/>
            <a:p>
              <a:endParaRPr sz="2400"/>
            </a:p>
          </p:txBody>
        </p:sp>
        <p:sp>
          <p:nvSpPr>
            <p:cNvPr id="823" name="Google Shape;823;p50"/>
            <p:cNvSpPr/>
            <p:nvPr/>
          </p:nvSpPr>
          <p:spPr>
            <a:xfrm>
              <a:off x="6507800" y="2877200"/>
              <a:ext cx="31025" cy="42650"/>
            </a:xfrm>
            <a:custGeom>
              <a:avLst/>
              <a:gdLst/>
              <a:ahLst/>
              <a:cxnLst/>
              <a:rect l="l" t="t" r="r" b="b"/>
              <a:pathLst>
                <a:path w="1241" h="1706" extrusionOk="0">
                  <a:moveTo>
                    <a:pt x="569" y="0"/>
                  </a:moveTo>
                  <a:lnTo>
                    <a:pt x="439" y="26"/>
                  </a:lnTo>
                  <a:lnTo>
                    <a:pt x="310" y="78"/>
                  </a:lnTo>
                  <a:lnTo>
                    <a:pt x="207" y="155"/>
                  </a:lnTo>
                  <a:lnTo>
                    <a:pt x="129" y="284"/>
                  </a:lnTo>
                  <a:lnTo>
                    <a:pt x="78" y="414"/>
                  </a:lnTo>
                  <a:lnTo>
                    <a:pt x="78" y="517"/>
                  </a:lnTo>
                  <a:lnTo>
                    <a:pt x="129" y="646"/>
                  </a:lnTo>
                  <a:lnTo>
                    <a:pt x="181" y="750"/>
                  </a:lnTo>
                  <a:lnTo>
                    <a:pt x="284" y="827"/>
                  </a:lnTo>
                  <a:lnTo>
                    <a:pt x="310" y="853"/>
                  </a:lnTo>
                  <a:lnTo>
                    <a:pt x="724" y="1008"/>
                  </a:lnTo>
                  <a:lnTo>
                    <a:pt x="853" y="1085"/>
                  </a:lnTo>
                  <a:lnTo>
                    <a:pt x="905" y="1137"/>
                  </a:lnTo>
                  <a:lnTo>
                    <a:pt x="905" y="1215"/>
                  </a:lnTo>
                  <a:lnTo>
                    <a:pt x="879" y="1292"/>
                  </a:lnTo>
                  <a:lnTo>
                    <a:pt x="827" y="1344"/>
                  </a:lnTo>
                  <a:lnTo>
                    <a:pt x="749" y="1396"/>
                  </a:lnTo>
                  <a:lnTo>
                    <a:pt x="543" y="1396"/>
                  </a:lnTo>
                  <a:lnTo>
                    <a:pt x="439" y="1370"/>
                  </a:lnTo>
                  <a:lnTo>
                    <a:pt x="362" y="1318"/>
                  </a:lnTo>
                  <a:lnTo>
                    <a:pt x="284" y="1241"/>
                  </a:lnTo>
                  <a:lnTo>
                    <a:pt x="233" y="1215"/>
                  </a:lnTo>
                  <a:lnTo>
                    <a:pt x="181" y="1189"/>
                  </a:lnTo>
                  <a:lnTo>
                    <a:pt x="103" y="1189"/>
                  </a:lnTo>
                  <a:lnTo>
                    <a:pt x="52" y="1241"/>
                  </a:lnTo>
                  <a:lnTo>
                    <a:pt x="26" y="1292"/>
                  </a:lnTo>
                  <a:lnTo>
                    <a:pt x="0" y="1344"/>
                  </a:lnTo>
                  <a:lnTo>
                    <a:pt x="0" y="1396"/>
                  </a:lnTo>
                  <a:lnTo>
                    <a:pt x="52" y="1447"/>
                  </a:lnTo>
                  <a:lnTo>
                    <a:pt x="181" y="1576"/>
                  </a:lnTo>
                  <a:lnTo>
                    <a:pt x="310" y="1654"/>
                  </a:lnTo>
                  <a:lnTo>
                    <a:pt x="491" y="1706"/>
                  </a:lnTo>
                  <a:lnTo>
                    <a:pt x="749" y="1706"/>
                  </a:lnTo>
                  <a:lnTo>
                    <a:pt x="853" y="1680"/>
                  </a:lnTo>
                  <a:lnTo>
                    <a:pt x="956" y="1654"/>
                  </a:lnTo>
                  <a:lnTo>
                    <a:pt x="1034" y="1602"/>
                  </a:lnTo>
                  <a:lnTo>
                    <a:pt x="1111" y="1525"/>
                  </a:lnTo>
                  <a:lnTo>
                    <a:pt x="1163" y="1447"/>
                  </a:lnTo>
                  <a:lnTo>
                    <a:pt x="1215" y="1370"/>
                  </a:lnTo>
                  <a:lnTo>
                    <a:pt x="1240" y="1266"/>
                  </a:lnTo>
                  <a:lnTo>
                    <a:pt x="1240" y="1137"/>
                  </a:lnTo>
                  <a:lnTo>
                    <a:pt x="1215" y="1060"/>
                  </a:lnTo>
                  <a:lnTo>
                    <a:pt x="1163" y="982"/>
                  </a:lnTo>
                  <a:lnTo>
                    <a:pt x="1111" y="905"/>
                  </a:lnTo>
                  <a:lnTo>
                    <a:pt x="1034" y="827"/>
                  </a:lnTo>
                  <a:lnTo>
                    <a:pt x="956" y="775"/>
                  </a:lnTo>
                  <a:lnTo>
                    <a:pt x="827" y="724"/>
                  </a:lnTo>
                  <a:lnTo>
                    <a:pt x="439" y="569"/>
                  </a:lnTo>
                  <a:lnTo>
                    <a:pt x="414" y="517"/>
                  </a:lnTo>
                  <a:lnTo>
                    <a:pt x="388" y="439"/>
                  </a:lnTo>
                  <a:lnTo>
                    <a:pt x="439" y="388"/>
                  </a:lnTo>
                  <a:lnTo>
                    <a:pt x="465" y="336"/>
                  </a:lnTo>
                  <a:lnTo>
                    <a:pt x="517" y="310"/>
                  </a:lnTo>
                  <a:lnTo>
                    <a:pt x="672" y="310"/>
                  </a:lnTo>
                  <a:lnTo>
                    <a:pt x="801" y="336"/>
                  </a:lnTo>
                  <a:lnTo>
                    <a:pt x="905" y="388"/>
                  </a:lnTo>
                  <a:lnTo>
                    <a:pt x="930" y="414"/>
                  </a:lnTo>
                  <a:lnTo>
                    <a:pt x="982" y="439"/>
                  </a:lnTo>
                  <a:lnTo>
                    <a:pt x="1111" y="439"/>
                  </a:lnTo>
                  <a:lnTo>
                    <a:pt x="1163" y="388"/>
                  </a:lnTo>
                  <a:lnTo>
                    <a:pt x="1189" y="336"/>
                  </a:lnTo>
                  <a:lnTo>
                    <a:pt x="1189" y="284"/>
                  </a:lnTo>
                  <a:lnTo>
                    <a:pt x="1163" y="233"/>
                  </a:lnTo>
                  <a:lnTo>
                    <a:pt x="1137" y="181"/>
                  </a:lnTo>
                  <a:lnTo>
                    <a:pt x="1085" y="129"/>
                  </a:lnTo>
                  <a:lnTo>
                    <a:pt x="930" y="52"/>
                  </a:lnTo>
                  <a:lnTo>
                    <a:pt x="827" y="26"/>
                  </a:lnTo>
                  <a:lnTo>
                    <a:pt x="698" y="0"/>
                  </a:lnTo>
                  <a:close/>
                </a:path>
              </a:pathLst>
            </a:custGeom>
            <a:grpFill/>
            <a:ln>
              <a:noFill/>
            </a:ln>
          </p:spPr>
          <p:txBody>
            <a:bodyPr spcFirstLastPara="1" wrap="square" lIns="121900" tIns="121900" rIns="121900" bIns="121900" anchor="ctr" anchorCtr="0">
              <a:noAutofit/>
            </a:bodyPr>
            <a:lstStyle/>
            <a:p>
              <a:endParaRPr sz="2400"/>
            </a:p>
          </p:txBody>
        </p:sp>
        <p:sp>
          <p:nvSpPr>
            <p:cNvPr id="824" name="Google Shape;824;p50"/>
            <p:cNvSpPr/>
            <p:nvPr/>
          </p:nvSpPr>
          <p:spPr>
            <a:xfrm>
              <a:off x="6410250" y="2857800"/>
              <a:ext cx="146025" cy="81425"/>
            </a:xfrm>
            <a:custGeom>
              <a:avLst/>
              <a:gdLst/>
              <a:ahLst/>
              <a:cxnLst/>
              <a:rect l="l" t="t" r="r" b="b"/>
              <a:pathLst>
                <a:path w="5841" h="3257" extrusionOk="0">
                  <a:moveTo>
                    <a:pt x="388" y="1"/>
                  </a:moveTo>
                  <a:lnTo>
                    <a:pt x="233" y="27"/>
                  </a:lnTo>
                  <a:lnTo>
                    <a:pt x="129" y="104"/>
                  </a:lnTo>
                  <a:lnTo>
                    <a:pt x="52" y="233"/>
                  </a:lnTo>
                  <a:lnTo>
                    <a:pt x="0" y="363"/>
                  </a:lnTo>
                  <a:lnTo>
                    <a:pt x="0" y="2869"/>
                  </a:lnTo>
                  <a:lnTo>
                    <a:pt x="52" y="3024"/>
                  </a:lnTo>
                  <a:lnTo>
                    <a:pt x="129" y="3154"/>
                  </a:lnTo>
                  <a:lnTo>
                    <a:pt x="233" y="3231"/>
                  </a:lnTo>
                  <a:lnTo>
                    <a:pt x="388" y="3257"/>
                  </a:lnTo>
                  <a:lnTo>
                    <a:pt x="5453" y="3257"/>
                  </a:lnTo>
                  <a:lnTo>
                    <a:pt x="5608" y="3231"/>
                  </a:lnTo>
                  <a:lnTo>
                    <a:pt x="5711" y="3154"/>
                  </a:lnTo>
                  <a:lnTo>
                    <a:pt x="5789" y="3024"/>
                  </a:lnTo>
                  <a:lnTo>
                    <a:pt x="5840" y="2869"/>
                  </a:lnTo>
                  <a:lnTo>
                    <a:pt x="5840" y="363"/>
                  </a:lnTo>
                  <a:lnTo>
                    <a:pt x="5789" y="233"/>
                  </a:lnTo>
                  <a:lnTo>
                    <a:pt x="5711" y="104"/>
                  </a:lnTo>
                  <a:lnTo>
                    <a:pt x="5608" y="27"/>
                  </a:lnTo>
                  <a:lnTo>
                    <a:pt x="5453" y="1"/>
                  </a:lnTo>
                  <a:lnTo>
                    <a:pt x="4419" y="1"/>
                  </a:lnTo>
                  <a:lnTo>
                    <a:pt x="4341" y="27"/>
                  </a:lnTo>
                  <a:lnTo>
                    <a:pt x="4290" y="53"/>
                  </a:lnTo>
                  <a:lnTo>
                    <a:pt x="4264" y="104"/>
                  </a:lnTo>
                  <a:lnTo>
                    <a:pt x="4264" y="156"/>
                  </a:lnTo>
                  <a:lnTo>
                    <a:pt x="4264" y="233"/>
                  </a:lnTo>
                  <a:lnTo>
                    <a:pt x="4290" y="285"/>
                  </a:lnTo>
                  <a:lnTo>
                    <a:pt x="4341" y="311"/>
                  </a:lnTo>
                  <a:lnTo>
                    <a:pt x="5453" y="311"/>
                  </a:lnTo>
                  <a:lnTo>
                    <a:pt x="5504" y="337"/>
                  </a:lnTo>
                  <a:lnTo>
                    <a:pt x="5504" y="363"/>
                  </a:lnTo>
                  <a:lnTo>
                    <a:pt x="5504" y="2869"/>
                  </a:lnTo>
                  <a:lnTo>
                    <a:pt x="5504" y="2921"/>
                  </a:lnTo>
                  <a:lnTo>
                    <a:pt x="336" y="2921"/>
                  </a:lnTo>
                  <a:lnTo>
                    <a:pt x="336" y="2869"/>
                  </a:lnTo>
                  <a:lnTo>
                    <a:pt x="336" y="363"/>
                  </a:lnTo>
                  <a:lnTo>
                    <a:pt x="336" y="337"/>
                  </a:lnTo>
                  <a:lnTo>
                    <a:pt x="388" y="311"/>
                  </a:lnTo>
                  <a:lnTo>
                    <a:pt x="3773" y="311"/>
                  </a:lnTo>
                  <a:lnTo>
                    <a:pt x="3825" y="285"/>
                  </a:lnTo>
                  <a:lnTo>
                    <a:pt x="3876" y="233"/>
                  </a:lnTo>
                  <a:lnTo>
                    <a:pt x="3876" y="156"/>
                  </a:lnTo>
                  <a:lnTo>
                    <a:pt x="3876" y="104"/>
                  </a:lnTo>
                  <a:lnTo>
                    <a:pt x="3825" y="53"/>
                  </a:lnTo>
                  <a:lnTo>
                    <a:pt x="3773" y="27"/>
                  </a:lnTo>
                  <a:lnTo>
                    <a:pt x="3721" y="1"/>
                  </a:lnTo>
                  <a:close/>
                </a:path>
              </a:pathLst>
            </a:custGeom>
            <a:grpFill/>
            <a:ln>
              <a:noFill/>
            </a:ln>
          </p:spPr>
          <p:txBody>
            <a:bodyPr spcFirstLastPara="1" wrap="square" lIns="121900" tIns="121900" rIns="121900" bIns="121900" anchor="ctr" anchorCtr="0">
              <a:noAutofit/>
            </a:bodyPr>
            <a:lstStyle/>
            <a:p>
              <a:endParaRPr sz="2400"/>
            </a:p>
          </p:txBody>
        </p:sp>
        <p:sp>
          <p:nvSpPr>
            <p:cNvPr id="825" name="Google Shape;825;p50"/>
            <p:cNvSpPr/>
            <p:nvPr/>
          </p:nvSpPr>
          <p:spPr>
            <a:xfrm>
              <a:off x="6390850" y="2738950"/>
              <a:ext cx="184800" cy="269400"/>
            </a:xfrm>
            <a:custGeom>
              <a:avLst/>
              <a:gdLst/>
              <a:ahLst/>
              <a:cxnLst/>
              <a:rect l="l" t="t" r="r" b="b"/>
              <a:pathLst>
                <a:path w="7392" h="10776" extrusionOk="0">
                  <a:moveTo>
                    <a:pt x="388" y="0"/>
                  </a:moveTo>
                  <a:lnTo>
                    <a:pt x="285" y="26"/>
                  </a:lnTo>
                  <a:lnTo>
                    <a:pt x="208" y="78"/>
                  </a:lnTo>
                  <a:lnTo>
                    <a:pt x="130" y="129"/>
                  </a:lnTo>
                  <a:lnTo>
                    <a:pt x="78" y="207"/>
                  </a:lnTo>
                  <a:lnTo>
                    <a:pt x="27" y="284"/>
                  </a:lnTo>
                  <a:lnTo>
                    <a:pt x="1" y="362"/>
                  </a:lnTo>
                  <a:lnTo>
                    <a:pt x="1" y="465"/>
                  </a:lnTo>
                  <a:lnTo>
                    <a:pt x="1" y="1602"/>
                  </a:lnTo>
                  <a:lnTo>
                    <a:pt x="1" y="1680"/>
                  </a:lnTo>
                  <a:lnTo>
                    <a:pt x="53" y="1732"/>
                  </a:lnTo>
                  <a:lnTo>
                    <a:pt x="104" y="1757"/>
                  </a:lnTo>
                  <a:lnTo>
                    <a:pt x="208" y="1757"/>
                  </a:lnTo>
                  <a:lnTo>
                    <a:pt x="259" y="1732"/>
                  </a:lnTo>
                  <a:lnTo>
                    <a:pt x="311" y="1680"/>
                  </a:lnTo>
                  <a:lnTo>
                    <a:pt x="311" y="1602"/>
                  </a:lnTo>
                  <a:lnTo>
                    <a:pt x="311" y="465"/>
                  </a:lnTo>
                  <a:lnTo>
                    <a:pt x="337" y="414"/>
                  </a:lnTo>
                  <a:lnTo>
                    <a:pt x="363" y="362"/>
                  </a:lnTo>
                  <a:lnTo>
                    <a:pt x="414" y="310"/>
                  </a:lnTo>
                  <a:lnTo>
                    <a:pt x="6978" y="310"/>
                  </a:lnTo>
                  <a:lnTo>
                    <a:pt x="7030" y="362"/>
                  </a:lnTo>
                  <a:lnTo>
                    <a:pt x="7055" y="414"/>
                  </a:lnTo>
                  <a:lnTo>
                    <a:pt x="7081" y="465"/>
                  </a:lnTo>
                  <a:lnTo>
                    <a:pt x="7081" y="8347"/>
                  </a:lnTo>
                  <a:lnTo>
                    <a:pt x="2714" y="8347"/>
                  </a:lnTo>
                  <a:lnTo>
                    <a:pt x="2663" y="8399"/>
                  </a:lnTo>
                  <a:lnTo>
                    <a:pt x="2637" y="8450"/>
                  </a:lnTo>
                  <a:lnTo>
                    <a:pt x="2611" y="8502"/>
                  </a:lnTo>
                  <a:lnTo>
                    <a:pt x="2637" y="8554"/>
                  </a:lnTo>
                  <a:lnTo>
                    <a:pt x="2663" y="8605"/>
                  </a:lnTo>
                  <a:lnTo>
                    <a:pt x="2714" y="8657"/>
                  </a:lnTo>
                  <a:lnTo>
                    <a:pt x="7081" y="8657"/>
                  </a:lnTo>
                  <a:lnTo>
                    <a:pt x="7081" y="10311"/>
                  </a:lnTo>
                  <a:lnTo>
                    <a:pt x="7055" y="10362"/>
                  </a:lnTo>
                  <a:lnTo>
                    <a:pt x="7030" y="10414"/>
                  </a:lnTo>
                  <a:lnTo>
                    <a:pt x="6978" y="10440"/>
                  </a:lnTo>
                  <a:lnTo>
                    <a:pt x="6926" y="10466"/>
                  </a:lnTo>
                  <a:lnTo>
                    <a:pt x="466" y="10466"/>
                  </a:lnTo>
                  <a:lnTo>
                    <a:pt x="414" y="10440"/>
                  </a:lnTo>
                  <a:lnTo>
                    <a:pt x="363" y="10414"/>
                  </a:lnTo>
                  <a:lnTo>
                    <a:pt x="337" y="10362"/>
                  </a:lnTo>
                  <a:lnTo>
                    <a:pt x="311" y="10311"/>
                  </a:lnTo>
                  <a:lnTo>
                    <a:pt x="311" y="8657"/>
                  </a:lnTo>
                  <a:lnTo>
                    <a:pt x="2146" y="8657"/>
                  </a:lnTo>
                  <a:lnTo>
                    <a:pt x="2197" y="8605"/>
                  </a:lnTo>
                  <a:lnTo>
                    <a:pt x="2223" y="8554"/>
                  </a:lnTo>
                  <a:lnTo>
                    <a:pt x="2249" y="8502"/>
                  </a:lnTo>
                  <a:lnTo>
                    <a:pt x="2223" y="8450"/>
                  </a:lnTo>
                  <a:lnTo>
                    <a:pt x="2197" y="8399"/>
                  </a:lnTo>
                  <a:lnTo>
                    <a:pt x="2146" y="8347"/>
                  </a:lnTo>
                  <a:lnTo>
                    <a:pt x="311" y="8347"/>
                  </a:lnTo>
                  <a:lnTo>
                    <a:pt x="311" y="2300"/>
                  </a:lnTo>
                  <a:lnTo>
                    <a:pt x="311" y="2248"/>
                  </a:lnTo>
                  <a:lnTo>
                    <a:pt x="259" y="2197"/>
                  </a:lnTo>
                  <a:lnTo>
                    <a:pt x="208" y="2145"/>
                  </a:lnTo>
                  <a:lnTo>
                    <a:pt x="104" y="2145"/>
                  </a:lnTo>
                  <a:lnTo>
                    <a:pt x="53" y="2197"/>
                  </a:lnTo>
                  <a:lnTo>
                    <a:pt x="1" y="2248"/>
                  </a:lnTo>
                  <a:lnTo>
                    <a:pt x="1" y="2300"/>
                  </a:lnTo>
                  <a:lnTo>
                    <a:pt x="1" y="10311"/>
                  </a:lnTo>
                  <a:lnTo>
                    <a:pt x="1" y="10414"/>
                  </a:lnTo>
                  <a:lnTo>
                    <a:pt x="27" y="10492"/>
                  </a:lnTo>
                  <a:lnTo>
                    <a:pt x="78" y="10569"/>
                  </a:lnTo>
                  <a:lnTo>
                    <a:pt x="130" y="10647"/>
                  </a:lnTo>
                  <a:lnTo>
                    <a:pt x="208" y="10698"/>
                  </a:lnTo>
                  <a:lnTo>
                    <a:pt x="285" y="10750"/>
                  </a:lnTo>
                  <a:lnTo>
                    <a:pt x="388" y="10776"/>
                  </a:lnTo>
                  <a:lnTo>
                    <a:pt x="7030" y="10776"/>
                  </a:lnTo>
                  <a:lnTo>
                    <a:pt x="7107" y="10750"/>
                  </a:lnTo>
                  <a:lnTo>
                    <a:pt x="7185" y="10698"/>
                  </a:lnTo>
                  <a:lnTo>
                    <a:pt x="7262" y="10647"/>
                  </a:lnTo>
                  <a:lnTo>
                    <a:pt x="7314" y="10569"/>
                  </a:lnTo>
                  <a:lnTo>
                    <a:pt x="7366" y="10492"/>
                  </a:lnTo>
                  <a:lnTo>
                    <a:pt x="7391" y="10414"/>
                  </a:lnTo>
                  <a:lnTo>
                    <a:pt x="7391" y="10311"/>
                  </a:lnTo>
                  <a:lnTo>
                    <a:pt x="7391" y="465"/>
                  </a:lnTo>
                  <a:lnTo>
                    <a:pt x="7391" y="362"/>
                  </a:lnTo>
                  <a:lnTo>
                    <a:pt x="7366" y="284"/>
                  </a:lnTo>
                  <a:lnTo>
                    <a:pt x="7314" y="207"/>
                  </a:lnTo>
                  <a:lnTo>
                    <a:pt x="7262" y="129"/>
                  </a:lnTo>
                  <a:lnTo>
                    <a:pt x="7185" y="78"/>
                  </a:lnTo>
                  <a:lnTo>
                    <a:pt x="7107" y="26"/>
                  </a:lnTo>
                  <a:lnTo>
                    <a:pt x="7030" y="0"/>
                  </a:lnTo>
                  <a:close/>
                </a:path>
              </a:pathLst>
            </a:custGeom>
            <a:grpFill/>
            <a:ln>
              <a:noFill/>
            </a:ln>
          </p:spPr>
          <p:txBody>
            <a:bodyPr spcFirstLastPara="1" wrap="square" lIns="121900" tIns="121900" rIns="121900" bIns="121900" anchor="ctr" anchorCtr="0">
              <a:noAutofit/>
            </a:bodyPr>
            <a:lstStyle/>
            <a:p>
              <a:endParaRPr sz="2400"/>
            </a:p>
          </p:txBody>
        </p:sp>
      </p:grpSp>
      <p:sp>
        <p:nvSpPr>
          <p:cNvPr id="2" name="Title 1"/>
          <p:cNvSpPr>
            <a:spLocks noGrp="1"/>
          </p:cNvSpPr>
          <p:nvPr>
            <p:ph type="title"/>
          </p:nvPr>
        </p:nvSpPr>
        <p:spPr/>
        <p:txBody>
          <a:bodyPr/>
          <a:lstStyle/>
          <a:p>
            <a:pPr lvl="0" algn="ctr"/>
            <a:r>
              <a:rPr lang="en-US" sz="1600" b="1" dirty="0">
                <a:solidFill>
                  <a:schemeClr val="tx1"/>
                </a:solidFill>
                <a:latin typeface="Quicksand" panose="020B0604020202020204" charset="0"/>
              </a:rPr>
              <a:t>Use CAPTCHA</a:t>
            </a:r>
            <a:endParaRPr lang="en-US" sz="1600" b="1" dirty="0">
              <a:solidFill>
                <a:schemeClr val="tx1"/>
              </a:solidFill>
              <a:latin typeface="Quicksand" panose="020B0604020202020204" charset="0"/>
            </a:endParaRPr>
          </a:p>
        </p:txBody>
      </p:sp>
      <p:sp>
        <p:nvSpPr>
          <p:cNvPr id="3" name="Title 2"/>
          <p:cNvSpPr>
            <a:spLocks noGrp="1"/>
          </p:cNvSpPr>
          <p:nvPr>
            <p:ph type="title" idx="2"/>
          </p:nvPr>
        </p:nvSpPr>
        <p:spPr>
          <a:xfrm>
            <a:off x="4766278" y="2573095"/>
            <a:ext cx="2648000" cy="487600"/>
          </a:xfrm>
        </p:spPr>
        <p:txBody>
          <a:bodyPr/>
          <a:lstStyle/>
          <a:p>
            <a:pPr lvl="0" algn="ctr"/>
            <a:r>
              <a:rPr lang="en-US" sz="1600" b="1" dirty="0">
                <a:solidFill>
                  <a:schemeClr val="tx1"/>
                </a:solidFill>
                <a:latin typeface="Quicksand" panose="020B0604020202020204" charset="0"/>
              </a:rPr>
              <a:t>Use strong password</a:t>
            </a:r>
            <a:endParaRPr lang="en-US" sz="1600" b="1" dirty="0">
              <a:solidFill>
                <a:schemeClr val="tx1"/>
              </a:solidFill>
              <a:latin typeface="Quicksand" panose="020B0604020202020204" charset="0"/>
            </a:endParaRPr>
          </a:p>
        </p:txBody>
      </p:sp>
      <p:sp>
        <p:nvSpPr>
          <p:cNvPr id="4" name="Title 3"/>
          <p:cNvSpPr>
            <a:spLocks noGrp="1"/>
          </p:cNvSpPr>
          <p:nvPr>
            <p:ph type="title" idx="8"/>
          </p:nvPr>
        </p:nvSpPr>
        <p:spPr>
          <a:xfrm>
            <a:off x="8306403" y="2573095"/>
            <a:ext cx="2648000" cy="487600"/>
          </a:xfrm>
        </p:spPr>
        <p:txBody>
          <a:bodyPr/>
          <a:lstStyle/>
          <a:p>
            <a:pPr algn="ctr"/>
            <a:r>
              <a:rPr lang="en-US" sz="1600" b="1" dirty="0">
                <a:solidFill>
                  <a:schemeClr val="tx1"/>
                </a:solidFill>
                <a:latin typeface="Quicksand" panose="020B0604020202020204" charset="0"/>
              </a:rPr>
              <a:t>Limit Logins to a Specified IP Address</a:t>
            </a:r>
            <a:endParaRPr lang="en-US" sz="1600" b="1" dirty="0">
              <a:solidFill>
                <a:schemeClr val="tx1"/>
              </a:solidFill>
              <a:latin typeface="Quicksand" panose="020B0604020202020204" charset="0"/>
            </a:endParaRPr>
          </a:p>
        </p:txBody>
      </p:sp>
      <p:sp>
        <p:nvSpPr>
          <p:cNvPr id="5" name="Title 4"/>
          <p:cNvSpPr>
            <a:spLocks noGrp="1"/>
          </p:cNvSpPr>
          <p:nvPr>
            <p:ph type="title" idx="13"/>
          </p:nvPr>
        </p:nvSpPr>
        <p:spPr>
          <a:xfrm>
            <a:off x="8119713" y="4879415"/>
            <a:ext cx="2648000" cy="487600"/>
          </a:xfrm>
        </p:spPr>
        <p:txBody>
          <a:bodyPr/>
          <a:lstStyle/>
          <a:p>
            <a:pPr lvl="0" algn="ctr"/>
            <a:r>
              <a:rPr lang="en-US" sz="1600" b="1" dirty="0">
                <a:solidFill>
                  <a:schemeClr val="tx1"/>
                </a:solidFill>
                <a:latin typeface="Quicksand" panose="020B0604020202020204" charset="0"/>
              </a:rPr>
              <a:t>Account Lockouts After Failed Attempt</a:t>
            </a:r>
            <a:endParaRPr lang="en-US" sz="1600" b="1" dirty="0">
              <a:solidFill>
                <a:schemeClr val="tx1"/>
              </a:solidFill>
              <a:latin typeface="Quicksand" panose="020B0604020202020204" charset="0"/>
            </a:endParaRPr>
          </a:p>
        </p:txBody>
      </p:sp>
      <p:sp>
        <p:nvSpPr>
          <p:cNvPr id="6" name="Title 5"/>
          <p:cNvSpPr>
            <a:spLocks noGrp="1"/>
          </p:cNvSpPr>
          <p:nvPr>
            <p:ph type="title" idx="6"/>
          </p:nvPr>
        </p:nvSpPr>
        <p:spPr>
          <a:xfrm>
            <a:off x="4766278" y="5054675"/>
            <a:ext cx="2648000" cy="487600"/>
          </a:xfrm>
        </p:spPr>
        <p:txBody>
          <a:bodyPr/>
          <a:lstStyle/>
          <a:p>
            <a:pPr lvl="0" algn="ctr"/>
            <a:r>
              <a:rPr lang="en-US" sz="1600" b="1" dirty="0">
                <a:solidFill>
                  <a:schemeClr val="tx1"/>
                </a:solidFill>
                <a:latin typeface="Quicksand" panose="020B0604020202020204" charset="0"/>
              </a:rPr>
              <a:t>Monitor Your Server Logs</a:t>
            </a:r>
            <a:endParaRPr lang="en-US" sz="1600" b="1" dirty="0">
              <a:solidFill>
                <a:schemeClr val="tx1"/>
              </a:solidFill>
              <a:latin typeface="Quicksand" panose="020B0604020202020204" charset="0"/>
            </a:endParaRPr>
          </a:p>
        </p:txBody>
      </p:sp>
      <p:sp>
        <p:nvSpPr>
          <p:cNvPr id="7" name="Title 6"/>
          <p:cNvSpPr>
            <a:spLocks noGrp="1"/>
          </p:cNvSpPr>
          <p:nvPr>
            <p:ph type="title" idx="4"/>
          </p:nvPr>
        </p:nvSpPr>
        <p:spPr>
          <a:xfrm>
            <a:off x="1466183" y="4879415"/>
            <a:ext cx="2648000" cy="487600"/>
          </a:xfrm>
        </p:spPr>
        <p:txBody>
          <a:bodyPr/>
          <a:lstStyle/>
          <a:p>
            <a:pPr lvl="0" algn="ctr"/>
            <a:r>
              <a:rPr lang="en-US" sz="1600" b="1" dirty="0">
                <a:solidFill>
                  <a:schemeClr val="tx1"/>
                </a:solidFill>
                <a:latin typeface="Quicksand" panose="020B0604020202020204" charset="0"/>
              </a:rPr>
              <a:t>Use 2-Factor Authentication</a:t>
            </a:r>
            <a:endParaRPr lang="en-US" sz="1600" b="1" dirty="0">
              <a:solidFill>
                <a:schemeClr val="tx1"/>
              </a:solidFill>
              <a:latin typeface="Quicksand" panose="020B0604020202020204" charset="0"/>
            </a:endParaRPr>
          </a:p>
        </p:txBody>
      </p:sp>
      <p:grpSp>
        <p:nvGrpSpPr>
          <p:cNvPr id="71" name="Google Shape;13891;p90"/>
          <p:cNvGrpSpPr/>
          <p:nvPr/>
        </p:nvGrpSpPr>
        <p:grpSpPr>
          <a:xfrm>
            <a:off x="5921112" y="4051216"/>
            <a:ext cx="349775" cy="346675"/>
            <a:chOff x="2443225" y="3063825"/>
            <a:chExt cx="349775" cy="346675"/>
          </a:xfrm>
          <a:solidFill>
            <a:schemeClr val="bg1"/>
          </a:solidFill>
        </p:grpSpPr>
        <p:sp>
          <p:nvSpPr>
            <p:cNvPr id="72" name="Google Shape;13892;p90"/>
            <p:cNvSpPr/>
            <p:nvPr/>
          </p:nvSpPr>
          <p:spPr>
            <a:xfrm>
              <a:off x="2477350" y="3319725"/>
              <a:ext cx="281525" cy="90775"/>
            </a:xfrm>
            <a:custGeom>
              <a:avLst/>
              <a:gdLst/>
              <a:ahLst/>
              <a:cxnLst/>
              <a:rect l="l" t="t" r="r" b="b"/>
              <a:pathLst>
                <a:path w="11261" h="3631" extrusionOk="0">
                  <a:moveTo>
                    <a:pt x="993" y="1334"/>
                  </a:moveTo>
                  <a:lnTo>
                    <a:pt x="993" y="3226"/>
                  </a:lnTo>
                  <a:lnTo>
                    <a:pt x="466" y="3226"/>
                  </a:lnTo>
                  <a:cubicBezTo>
                    <a:pt x="435" y="3226"/>
                    <a:pt x="435" y="3195"/>
                    <a:pt x="404" y="3164"/>
                  </a:cubicBezTo>
                  <a:lnTo>
                    <a:pt x="404" y="1613"/>
                  </a:lnTo>
                  <a:cubicBezTo>
                    <a:pt x="404" y="1458"/>
                    <a:pt x="528" y="1334"/>
                    <a:pt x="683" y="1334"/>
                  </a:cubicBezTo>
                  <a:close/>
                  <a:moveTo>
                    <a:pt x="9523" y="404"/>
                  </a:moveTo>
                  <a:cubicBezTo>
                    <a:pt x="9710" y="404"/>
                    <a:pt x="9896" y="590"/>
                    <a:pt x="9896" y="776"/>
                  </a:cubicBezTo>
                  <a:lnTo>
                    <a:pt x="9896" y="3226"/>
                  </a:lnTo>
                  <a:lnTo>
                    <a:pt x="5832" y="3226"/>
                  </a:lnTo>
                  <a:lnTo>
                    <a:pt x="5832" y="776"/>
                  </a:lnTo>
                  <a:cubicBezTo>
                    <a:pt x="5832" y="590"/>
                    <a:pt x="5987" y="404"/>
                    <a:pt x="6204" y="404"/>
                  </a:cubicBezTo>
                  <a:close/>
                  <a:moveTo>
                    <a:pt x="10578" y="1334"/>
                  </a:moveTo>
                  <a:cubicBezTo>
                    <a:pt x="10733" y="1334"/>
                    <a:pt x="10857" y="1427"/>
                    <a:pt x="10857" y="1582"/>
                  </a:cubicBezTo>
                  <a:lnTo>
                    <a:pt x="10857" y="3164"/>
                  </a:lnTo>
                  <a:cubicBezTo>
                    <a:pt x="10857" y="3195"/>
                    <a:pt x="10826" y="3226"/>
                    <a:pt x="10795" y="3226"/>
                  </a:cubicBezTo>
                  <a:lnTo>
                    <a:pt x="10268" y="3226"/>
                  </a:lnTo>
                  <a:lnTo>
                    <a:pt x="10268" y="1334"/>
                  </a:lnTo>
                  <a:close/>
                  <a:moveTo>
                    <a:pt x="1769" y="0"/>
                  </a:moveTo>
                  <a:cubicBezTo>
                    <a:pt x="1334" y="0"/>
                    <a:pt x="993" y="342"/>
                    <a:pt x="993" y="776"/>
                  </a:cubicBezTo>
                  <a:lnTo>
                    <a:pt x="993" y="900"/>
                  </a:lnTo>
                  <a:lnTo>
                    <a:pt x="683" y="900"/>
                  </a:lnTo>
                  <a:cubicBezTo>
                    <a:pt x="311" y="900"/>
                    <a:pt x="1" y="1210"/>
                    <a:pt x="1" y="1582"/>
                  </a:cubicBezTo>
                  <a:lnTo>
                    <a:pt x="1" y="3164"/>
                  </a:lnTo>
                  <a:cubicBezTo>
                    <a:pt x="1" y="3412"/>
                    <a:pt x="218" y="3630"/>
                    <a:pt x="466" y="3630"/>
                  </a:cubicBezTo>
                  <a:lnTo>
                    <a:pt x="2885" y="3630"/>
                  </a:lnTo>
                  <a:cubicBezTo>
                    <a:pt x="2892" y="3631"/>
                    <a:pt x="2898" y="3631"/>
                    <a:pt x="2904" y="3631"/>
                  </a:cubicBezTo>
                  <a:cubicBezTo>
                    <a:pt x="3096" y="3631"/>
                    <a:pt x="3096" y="3194"/>
                    <a:pt x="2904" y="3194"/>
                  </a:cubicBezTo>
                  <a:cubicBezTo>
                    <a:pt x="2898" y="3194"/>
                    <a:pt x="2892" y="3194"/>
                    <a:pt x="2885" y="3195"/>
                  </a:cubicBezTo>
                  <a:lnTo>
                    <a:pt x="1396" y="3195"/>
                  </a:lnTo>
                  <a:lnTo>
                    <a:pt x="1396" y="776"/>
                  </a:lnTo>
                  <a:cubicBezTo>
                    <a:pt x="1396" y="590"/>
                    <a:pt x="1551" y="404"/>
                    <a:pt x="1769" y="404"/>
                  </a:cubicBezTo>
                  <a:lnTo>
                    <a:pt x="5057" y="404"/>
                  </a:lnTo>
                  <a:cubicBezTo>
                    <a:pt x="5274" y="404"/>
                    <a:pt x="5429" y="590"/>
                    <a:pt x="5429" y="776"/>
                  </a:cubicBezTo>
                  <a:lnTo>
                    <a:pt x="5429" y="3226"/>
                  </a:lnTo>
                  <a:lnTo>
                    <a:pt x="3723" y="3226"/>
                  </a:lnTo>
                  <a:cubicBezTo>
                    <a:pt x="3708" y="3223"/>
                    <a:pt x="3694" y="3221"/>
                    <a:pt x="3682" y="3221"/>
                  </a:cubicBezTo>
                  <a:cubicBezTo>
                    <a:pt x="3482" y="3221"/>
                    <a:pt x="3489" y="3631"/>
                    <a:pt x="3701" y="3631"/>
                  </a:cubicBezTo>
                  <a:cubicBezTo>
                    <a:pt x="3708" y="3631"/>
                    <a:pt x="3715" y="3631"/>
                    <a:pt x="3723" y="3630"/>
                  </a:cubicBezTo>
                  <a:lnTo>
                    <a:pt x="10795" y="3630"/>
                  </a:lnTo>
                  <a:cubicBezTo>
                    <a:pt x="11043" y="3630"/>
                    <a:pt x="11261" y="3412"/>
                    <a:pt x="11261" y="3164"/>
                  </a:cubicBezTo>
                  <a:lnTo>
                    <a:pt x="11261" y="1582"/>
                  </a:lnTo>
                  <a:cubicBezTo>
                    <a:pt x="11261" y="1210"/>
                    <a:pt x="10950" y="900"/>
                    <a:pt x="10578" y="900"/>
                  </a:cubicBezTo>
                  <a:lnTo>
                    <a:pt x="10578" y="931"/>
                  </a:lnTo>
                  <a:lnTo>
                    <a:pt x="10268" y="931"/>
                  </a:lnTo>
                  <a:lnTo>
                    <a:pt x="10268" y="776"/>
                  </a:lnTo>
                  <a:cubicBezTo>
                    <a:pt x="10268" y="342"/>
                    <a:pt x="9927" y="0"/>
                    <a:pt x="9492" y="0"/>
                  </a:cubicBezTo>
                  <a:lnTo>
                    <a:pt x="6173" y="0"/>
                  </a:lnTo>
                  <a:cubicBezTo>
                    <a:pt x="5987" y="0"/>
                    <a:pt x="5770" y="93"/>
                    <a:pt x="5615" y="249"/>
                  </a:cubicBezTo>
                  <a:cubicBezTo>
                    <a:pt x="5491" y="93"/>
                    <a:pt x="5274" y="0"/>
                    <a:pt x="5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13893;p90"/>
            <p:cNvSpPr/>
            <p:nvPr/>
          </p:nvSpPr>
          <p:spPr>
            <a:xfrm>
              <a:off x="2443225" y="3063825"/>
              <a:ext cx="349775" cy="225725"/>
            </a:xfrm>
            <a:custGeom>
              <a:avLst/>
              <a:gdLst/>
              <a:ahLst/>
              <a:cxnLst/>
              <a:rect l="l" t="t" r="r" b="b"/>
              <a:pathLst>
                <a:path w="13991" h="9029" extrusionOk="0">
                  <a:moveTo>
                    <a:pt x="7059" y="2236"/>
                  </a:moveTo>
                  <a:cubicBezTo>
                    <a:pt x="7896" y="2236"/>
                    <a:pt x="8596" y="2923"/>
                    <a:pt x="8624" y="3784"/>
                  </a:cubicBezTo>
                  <a:cubicBezTo>
                    <a:pt x="8624" y="3971"/>
                    <a:pt x="8593" y="4157"/>
                    <a:pt x="8531" y="4312"/>
                  </a:cubicBezTo>
                  <a:cubicBezTo>
                    <a:pt x="8469" y="3939"/>
                    <a:pt x="8376" y="3567"/>
                    <a:pt x="8221" y="3226"/>
                  </a:cubicBezTo>
                  <a:cubicBezTo>
                    <a:pt x="8190" y="3102"/>
                    <a:pt x="8097" y="3040"/>
                    <a:pt x="8004" y="2978"/>
                  </a:cubicBezTo>
                  <a:cubicBezTo>
                    <a:pt x="7978" y="2953"/>
                    <a:pt x="7933" y="2922"/>
                    <a:pt x="7856" y="2922"/>
                  </a:cubicBezTo>
                  <a:cubicBezTo>
                    <a:pt x="7744" y="2922"/>
                    <a:pt x="7566" y="2987"/>
                    <a:pt x="7290" y="3226"/>
                  </a:cubicBezTo>
                  <a:cubicBezTo>
                    <a:pt x="7228" y="3288"/>
                    <a:pt x="7135" y="3319"/>
                    <a:pt x="7042" y="3319"/>
                  </a:cubicBezTo>
                  <a:cubicBezTo>
                    <a:pt x="6949" y="3319"/>
                    <a:pt x="6856" y="3288"/>
                    <a:pt x="6763" y="3226"/>
                  </a:cubicBezTo>
                  <a:cubicBezTo>
                    <a:pt x="6689" y="3128"/>
                    <a:pt x="6460" y="2932"/>
                    <a:pt x="6229" y="2932"/>
                  </a:cubicBezTo>
                  <a:cubicBezTo>
                    <a:pt x="6168" y="2932"/>
                    <a:pt x="6107" y="2946"/>
                    <a:pt x="6049" y="2978"/>
                  </a:cubicBezTo>
                  <a:cubicBezTo>
                    <a:pt x="5956" y="3040"/>
                    <a:pt x="5894" y="3102"/>
                    <a:pt x="5832" y="3226"/>
                  </a:cubicBezTo>
                  <a:lnTo>
                    <a:pt x="5801" y="3226"/>
                  </a:lnTo>
                  <a:cubicBezTo>
                    <a:pt x="5677" y="3567"/>
                    <a:pt x="5584" y="3939"/>
                    <a:pt x="5522" y="4312"/>
                  </a:cubicBezTo>
                  <a:cubicBezTo>
                    <a:pt x="5212" y="3381"/>
                    <a:pt x="5801" y="2420"/>
                    <a:pt x="6763" y="2264"/>
                  </a:cubicBezTo>
                  <a:cubicBezTo>
                    <a:pt x="6863" y="2245"/>
                    <a:pt x="6962" y="2236"/>
                    <a:pt x="7059" y="2236"/>
                  </a:cubicBezTo>
                  <a:close/>
                  <a:moveTo>
                    <a:pt x="7818" y="3350"/>
                  </a:moveTo>
                  <a:cubicBezTo>
                    <a:pt x="7818" y="3350"/>
                    <a:pt x="7818" y="3381"/>
                    <a:pt x="7818" y="3381"/>
                  </a:cubicBezTo>
                  <a:cubicBezTo>
                    <a:pt x="8004" y="3784"/>
                    <a:pt x="8097" y="4219"/>
                    <a:pt x="8128" y="4653"/>
                  </a:cubicBezTo>
                  <a:cubicBezTo>
                    <a:pt x="8221" y="5242"/>
                    <a:pt x="7973" y="5801"/>
                    <a:pt x="7476" y="6111"/>
                  </a:cubicBezTo>
                  <a:cubicBezTo>
                    <a:pt x="7337" y="6204"/>
                    <a:pt x="7174" y="6250"/>
                    <a:pt x="7011" y="6250"/>
                  </a:cubicBezTo>
                  <a:cubicBezTo>
                    <a:pt x="6848" y="6250"/>
                    <a:pt x="6685" y="6204"/>
                    <a:pt x="6546" y="6111"/>
                  </a:cubicBezTo>
                  <a:cubicBezTo>
                    <a:pt x="6049" y="5801"/>
                    <a:pt x="5801" y="5242"/>
                    <a:pt x="5894" y="4653"/>
                  </a:cubicBezTo>
                  <a:cubicBezTo>
                    <a:pt x="5925" y="4219"/>
                    <a:pt x="6018" y="3784"/>
                    <a:pt x="6205" y="3381"/>
                  </a:cubicBezTo>
                  <a:cubicBezTo>
                    <a:pt x="6205" y="3381"/>
                    <a:pt x="6205" y="3350"/>
                    <a:pt x="6236" y="3350"/>
                  </a:cubicBezTo>
                  <a:cubicBezTo>
                    <a:pt x="6329" y="3381"/>
                    <a:pt x="6422" y="3443"/>
                    <a:pt x="6484" y="3536"/>
                  </a:cubicBezTo>
                  <a:cubicBezTo>
                    <a:pt x="6639" y="3660"/>
                    <a:pt x="6825" y="3722"/>
                    <a:pt x="7011" y="3722"/>
                  </a:cubicBezTo>
                  <a:cubicBezTo>
                    <a:pt x="7197" y="3722"/>
                    <a:pt x="7383" y="3660"/>
                    <a:pt x="7538" y="3536"/>
                  </a:cubicBezTo>
                  <a:cubicBezTo>
                    <a:pt x="7600" y="3443"/>
                    <a:pt x="7693" y="3381"/>
                    <a:pt x="7818" y="3350"/>
                  </a:cubicBezTo>
                  <a:close/>
                  <a:moveTo>
                    <a:pt x="6608" y="6607"/>
                  </a:moveTo>
                  <a:cubicBezTo>
                    <a:pt x="6732" y="6669"/>
                    <a:pt x="6887" y="6669"/>
                    <a:pt x="7011" y="6669"/>
                  </a:cubicBezTo>
                  <a:cubicBezTo>
                    <a:pt x="7135" y="6669"/>
                    <a:pt x="7290" y="6669"/>
                    <a:pt x="7414" y="6638"/>
                  </a:cubicBezTo>
                  <a:cubicBezTo>
                    <a:pt x="7414" y="6762"/>
                    <a:pt x="7507" y="6917"/>
                    <a:pt x="7631" y="6979"/>
                  </a:cubicBezTo>
                  <a:lnTo>
                    <a:pt x="8717" y="7383"/>
                  </a:lnTo>
                  <a:cubicBezTo>
                    <a:pt x="8841" y="7445"/>
                    <a:pt x="8903" y="7507"/>
                    <a:pt x="8965" y="7631"/>
                  </a:cubicBezTo>
                  <a:cubicBezTo>
                    <a:pt x="8965" y="7662"/>
                    <a:pt x="8996" y="7662"/>
                    <a:pt x="8996" y="7693"/>
                  </a:cubicBezTo>
                  <a:lnTo>
                    <a:pt x="5026" y="7693"/>
                  </a:lnTo>
                  <a:cubicBezTo>
                    <a:pt x="5026" y="7662"/>
                    <a:pt x="5026" y="7662"/>
                    <a:pt x="5057" y="7631"/>
                  </a:cubicBezTo>
                  <a:cubicBezTo>
                    <a:pt x="5088" y="7507"/>
                    <a:pt x="5181" y="7445"/>
                    <a:pt x="5274" y="7383"/>
                  </a:cubicBezTo>
                  <a:lnTo>
                    <a:pt x="6360" y="6948"/>
                  </a:lnTo>
                  <a:cubicBezTo>
                    <a:pt x="6484" y="6886"/>
                    <a:pt x="6577" y="6762"/>
                    <a:pt x="6608" y="6607"/>
                  </a:cubicBezTo>
                  <a:close/>
                  <a:moveTo>
                    <a:pt x="11850" y="1272"/>
                  </a:moveTo>
                  <a:cubicBezTo>
                    <a:pt x="11850" y="1272"/>
                    <a:pt x="11850" y="1272"/>
                    <a:pt x="11850" y="1303"/>
                  </a:cubicBezTo>
                  <a:lnTo>
                    <a:pt x="11850" y="7693"/>
                  </a:lnTo>
                  <a:lnTo>
                    <a:pt x="9431" y="7693"/>
                  </a:lnTo>
                  <a:cubicBezTo>
                    <a:pt x="9400" y="7600"/>
                    <a:pt x="9368" y="7538"/>
                    <a:pt x="9337" y="7445"/>
                  </a:cubicBezTo>
                  <a:cubicBezTo>
                    <a:pt x="9244" y="7228"/>
                    <a:pt x="9089" y="7072"/>
                    <a:pt x="8872" y="7010"/>
                  </a:cubicBezTo>
                  <a:lnTo>
                    <a:pt x="7787" y="6576"/>
                  </a:lnTo>
                  <a:lnTo>
                    <a:pt x="7787" y="6421"/>
                  </a:lnTo>
                  <a:cubicBezTo>
                    <a:pt x="8221" y="6080"/>
                    <a:pt x="8500" y="5615"/>
                    <a:pt x="8531" y="5087"/>
                  </a:cubicBezTo>
                  <a:lnTo>
                    <a:pt x="8562" y="5025"/>
                  </a:lnTo>
                  <a:cubicBezTo>
                    <a:pt x="9617" y="3722"/>
                    <a:pt x="8686" y="1799"/>
                    <a:pt x="7011" y="1799"/>
                  </a:cubicBezTo>
                  <a:cubicBezTo>
                    <a:pt x="5336" y="1799"/>
                    <a:pt x="4405" y="3722"/>
                    <a:pt x="5460" y="5025"/>
                  </a:cubicBezTo>
                  <a:cubicBezTo>
                    <a:pt x="5460" y="5056"/>
                    <a:pt x="5491" y="5056"/>
                    <a:pt x="5491" y="5087"/>
                  </a:cubicBezTo>
                  <a:cubicBezTo>
                    <a:pt x="5522" y="5583"/>
                    <a:pt x="5770" y="6049"/>
                    <a:pt x="6205" y="6390"/>
                  </a:cubicBezTo>
                  <a:lnTo>
                    <a:pt x="6205" y="6576"/>
                  </a:lnTo>
                  <a:lnTo>
                    <a:pt x="5119" y="7010"/>
                  </a:lnTo>
                  <a:cubicBezTo>
                    <a:pt x="4933" y="7103"/>
                    <a:pt x="4778" y="7259"/>
                    <a:pt x="4685" y="7445"/>
                  </a:cubicBezTo>
                  <a:cubicBezTo>
                    <a:pt x="4654" y="7538"/>
                    <a:pt x="4623" y="7600"/>
                    <a:pt x="4592" y="7693"/>
                  </a:cubicBezTo>
                  <a:lnTo>
                    <a:pt x="2172" y="7693"/>
                  </a:lnTo>
                  <a:lnTo>
                    <a:pt x="2172" y="1303"/>
                  </a:lnTo>
                  <a:cubicBezTo>
                    <a:pt x="2172" y="1272"/>
                    <a:pt x="2203" y="1272"/>
                    <a:pt x="2203" y="1272"/>
                  </a:cubicBezTo>
                  <a:close/>
                  <a:moveTo>
                    <a:pt x="7973" y="8096"/>
                  </a:moveTo>
                  <a:lnTo>
                    <a:pt x="7973" y="8592"/>
                  </a:lnTo>
                  <a:lnTo>
                    <a:pt x="5987" y="8592"/>
                  </a:lnTo>
                  <a:lnTo>
                    <a:pt x="5987" y="8096"/>
                  </a:lnTo>
                  <a:close/>
                  <a:moveTo>
                    <a:pt x="5584" y="8096"/>
                  </a:moveTo>
                  <a:lnTo>
                    <a:pt x="5584" y="8592"/>
                  </a:lnTo>
                  <a:lnTo>
                    <a:pt x="621" y="8592"/>
                  </a:lnTo>
                  <a:cubicBezTo>
                    <a:pt x="609" y="8596"/>
                    <a:pt x="597" y="8598"/>
                    <a:pt x="585" y="8598"/>
                  </a:cubicBezTo>
                  <a:cubicBezTo>
                    <a:pt x="505" y="8598"/>
                    <a:pt x="435" y="8514"/>
                    <a:pt x="435" y="8406"/>
                  </a:cubicBezTo>
                  <a:lnTo>
                    <a:pt x="435" y="8096"/>
                  </a:lnTo>
                  <a:close/>
                  <a:moveTo>
                    <a:pt x="1583" y="0"/>
                  </a:moveTo>
                  <a:cubicBezTo>
                    <a:pt x="1179" y="0"/>
                    <a:pt x="869" y="310"/>
                    <a:pt x="869" y="714"/>
                  </a:cubicBezTo>
                  <a:lnTo>
                    <a:pt x="869" y="4622"/>
                  </a:lnTo>
                  <a:cubicBezTo>
                    <a:pt x="869" y="4761"/>
                    <a:pt x="978" y="4831"/>
                    <a:pt x="1086" y="4831"/>
                  </a:cubicBezTo>
                  <a:cubicBezTo>
                    <a:pt x="1195" y="4831"/>
                    <a:pt x="1303" y="4761"/>
                    <a:pt x="1303" y="4622"/>
                  </a:cubicBezTo>
                  <a:lnTo>
                    <a:pt x="1303" y="682"/>
                  </a:lnTo>
                  <a:cubicBezTo>
                    <a:pt x="1303" y="527"/>
                    <a:pt x="1428" y="403"/>
                    <a:pt x="1583" y="403"/>
                  </a:cubicBezTo>
                  <a:lnTo>
                    <a:pt x="12439" y="403"/>
                  </a:lnTo>
                  <a:cubicBezTo>
                    <a:pt x="12595" y="403"/>
                    <a:pt x="12719" y="527"/>
                    <a:pt x="12719" y="682"/>
                  </a:cubicBezTo>
                  <a:lnTo>
                    <a:pt x="12719" y="7662"/>
                  </a:lnTo>
                  <a:lnTo>
                    <a:pt x="12284" y="7662"/>
                  </a:lnTo>
                  <a:lnTo>
                    <a:pt x="12284" y="1303"/>
                  </a:lnTo>
                  <a:cubicBezTo>
                    <a:pt x="12284" y="1055"/>
                    <a:pt x="12067" y="869"/>
                    <a:pt x="11850" y="869"/>
                  </a:cubicBezTo>
                  <a:lnTo>
                    <a:pt x="2172" y="869"/>
                  </a:lnTo>
                  <a:cubicBezTo>
                    <a:pt x="1955" y="869"/>
                    <a:pt x="1738" y="1055"/>
                    <a:pt x="1738" y="1303"/>
                  </a:cubicBezTo>
                  <a:lnTo>
                    <a:pt x="1738" y="7693"/>
                  </a:lnTo>
                  <a:lnTo>
                    <a:pt x="1303" y="7693"/>
                  </a:lnTo>
                  <a:lnTo>
                    <a:pt x="1303" y="5428"/>
                  </a:lnTo>
                  <a:cubicBezTo>
                    <a:pt x="1303" y="5304"/>
                    <a:pt x="1195" y="5242"/>
                    <a:pt x="1086" y="5242"/>
                  </a:cubicBezTo>
                  <a:cubicBezTo>
                    <a:pt x="978" y="5242"/>
                    <a:pt x="869" y="5304"/>
                    <a:pt x="869" y="5428"/>
                  </a:cubicBezTo>
                  <a:lnTo>
                    <a:pt x="869" y="7693"/>
                  </a:lnTo>
                  <a:lnTo>
                    <a:pt x="404" y="7693"/>
                  </a:lnTo>
                  <a:cubicBezTo>
                    <a:pt x="187" y="7693"/>
                    <a:pt x="1" y="7848"/>
                    <a:pt x="1" y="8065"/>
                  </a:cubicBezTo>
                  <a:lnTo>
                    <a:pt x="1" y="8437"/>
                  </a:lnTo>
                  <a:cubicBezTo>
                    <a:pt x="1" y="8778"/>
                    <a:pt x="280" y="9027"/>
                    <a:pt x="621" y="9027"/>
                  </a:cubicBezTo>
                  <a:lnTo>
                    <a:pt x="9679" y="9027"/>
                  </a:lnTo>
                  <a:cubicBezTo>
                    <a:pt x="9958" y="9027"/>
                    <a:pt x="9958" y="8623"/>
                    <a:pt x="9679" y="8623"/>
                  </a:cubicBezTo>
                  <a:lnTo>
                    <a:pt x="8407" y="8623"/>
                  </a:lnTo>
                  <a:lnTo>
                    <a:pt x="8407" y="8096"/>
                  </a:lnTo>
                  <a:lnTo>
                    <a:pt x="13587" y="8096"/>
                  </a:lnTo>
                  <a:lnTo>
                    <a:pt x="13587" y="8437"/>
                  </a:lnTo>
                  <a:cubicBezTo>
                    <a:pt x="13587" y="8530"/>
                    <a:pt x="13494" y="8623"/>
                    <a:pt x="13370" y="8623"/>
                  </a:cubicBezTo>
                  <a:lnTo>
                    <a:pt x="10516" y="8623"/>
                  </a:lnTo>
                  <a:cubicBezTo>
                    <a:pt x="10237" y="8623"/>
                    <a:pt x="10237" y="9027"/>
                    <a:pt x="10516" y="9027"/>
                  </a:cubicBezTo>
                  <a:lnTo>
                    <a:pt x="13370" y="9027"/>
                  </a:lnTo>
                  <a:cubicBezTo>
                    <a:pt x="13386" y="9028"/>
                    <a:pt x="13402" y="9029"/>
                    <a:pt x="13417" y="9029"/>
                  </a:cubicBezTo>
                  <a:cubicBezTo>
                    <a:pt x="13737" y="9029"/>
                    <a:pt x="13990" y="8732"/>
                    <a:pt x="13990" y="8406"/>
                  </a:cubicBezTo>
                  <a:lnTo>
                    <a:pt x="13990" y="8065"/>
                  </a:lnTo>
                  <a:cubicBezTo>
                    <a:pt x="13990" y="7848"/>
                    <a:pt x="13804" y="7662"/>
                    <a:pt x="13618" y="7662"/>
                  </a:cubicBezTo>
                  <a:lnTo>
                    <a:pt x="13618" y="7693"/>
                  </a:lnTo>
                  <a:lnTo>
                    <a:pt x="13122" y="7693"/>
                  </a:lnTo>
                  <a:lnTo>
                    <a:pt x="13122" y="714"/>
                  </a:lnTo>
                  <a:cubicBezTo>
                    <a:pt x="13122" y="310"/>
                    <a:pt x="12812" y="0"/>
                    <a:pt x="124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13894;p90"/>
            <p:cNvSpPr/>
            <p:nvPr/>
          </p:nvSpPr>
          <p:spPr>
            <a:xfrm>
              <a:off x="2526200" y="3349975"/>
              <a:ext cx="75250" cy="10875"/>
            </a:xfrm>
            <a:custGeom>
              <a:avLst/>
              <a:gdLst/>
              <a:ahLst/>
              <a:cxnLst/>
              <a:rect l="l" t="t" r="r" b="b"/>
              <a:pathLst>
                <a:path w="3010" h="435" extrusionOk="0">
                  <a:moveTo>
                    <a:pt x="280" y="0"/>
                  </a:moveTo>
                  <a:cubicBezTo>
                    <a:pt x="1" y="0"/>
                    <a:pt x="1" y="434"/>
                    <a:pt x="280" y="434"/>
                  </a:cubicBezTo>
                  <a:lnTo>
                    <a:pt x="2730" y="434"/>
                  </a:lnTo>
                  <a:cubicBezTo>
                    <a:pt x="3010" y="434"/>
                    <a:pt x="3010"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13895;p90"/>
            <p:cNvSpPr/>
            <p:nvPr/>
          </p:nvSpPr>
          <p:spPr>
            <a:xfrm>
              <a:off x="2526200" y="3374000"/>
              <a:ext cx="75250" cy="10875"/>
            </a:xfrm>
            <a:custGeom>
              <a:avLst/>
              <a:gdLst/>
              <a:ahLst/>
              <a:cxnLst/>
              <a:rect l="l" t="t" r="r" b="b"/>
              <a:pathLst>
                <a:path w="3010" h="435" extrusionOk="0">
                  <a:moveTo>
                    <a:pt x="280" y="1"/>
                  </a:moveTo>
                  <a:cubicBezTo>
                    <a:pt x="1" y="1"/>
                    <a:pt x="1" y="435"/>
                    <a:pt x="280" y="435"/>
                  </a:cubicBezTo>
                  <a:lnTo>
                    <a:pt x="2730" y="435"/>
                  </a:lnTo>
                  <a:cubicBezTo>
                    <a:pt x="3010" y="435"/>
                    <a:pt x="3010"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13896;p90"/>
            <p:cNvSpPr/>
            <p:nvPr/>
          </p:nvSpPr>
          <p:spPr>
            <a:xfrm>
              <a:off x="2635550" y="3349975"/>
              <a:ext cx="76025" cy="10875"/>
            </a:xfrm>
            <a:custGeom>
              <a:avLst/>
              <a:gdLst/>
              <a:ahLst/>
              <a:cxnLst/>
              <a:rect l="l" t="t" r="r" b="b"/>
              <a:pathLst>
                <a:path w="3041" h="435" extrusionOk="0">
                  <a:moveTo>
                    <a:pt x="280" y="0"/>
                  </a:moveTo>
                  <a:cubicBezTo>
                    <a:pt x="0" y="0"/>
                    <a:pt x="0" y="434"/>
                    <a:pt x="280" y="434"/>
                  </a:cubicBezTo>
                  <a:lnTo>
                    <a:pt x="2761" y="434"/>
                  </a:lnTo>
                  <a:cubicBezTo>
                    <a:pt x="3040" y="434"/>
                    <a:pt x="3040" y="0"/>
                    <a:pt x="27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13897;p90"/>
            <p:cNvSpPr/>
            <p:nvPr/>
          </p:nvSpPr>
          <p:spPr>
            <a:xfrm>
              <a:off x="2635550" y="3374000"/>
              <a:ext cx="76025" cy="10875"/>
            </a:xfrm>
            <a:custGeom>
              <a:avLst/>
              <a:gdLst/>
              <a:ahLst/>
              <a:cxnLst/>
              <a:rect l="l" t="t" r="r" b="b"/>
              <a:pathLst>
                <a:path w="3041" h="435" extrusionOk="0">
                  <a:moveTo>
                    <a:pt x="280" y="1"/>
                  </a:moveTo>
                  <a:cubicBezTo>
                    <a:pt x="0" y="1"/>
                    <a:pt x="0" y="435"/>
                    <a:pt x="280" y="435"/>
                  </a:cubicBezTo>
                  <a:lnTo>
                    <a:pt x="2761" y="435"/>
                  </a:lnTo>
                  <a:cubicBezTo>
                    <a:pt x="3040" y="435"/>
                    <a:pt x="3040" y="1"/>
                    <a:pt x="27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 name="Google Shape;14593;p92"/>
          <p:cNvGrpSpPr/>
          <p:nvPr/>
        </p:nvGrpSpPr>
        <p:grpSpPr>
          <a:xfrm>
            <a:off x="9260328" y="4055905"/>
            <a:ext cx="365375" cy="363425"/>
            <a:chOff x="5495100" y="2485750"/>
            <a:chExt cx="365375" cy="363425"/>
          </a:xfrm>
          <a:solidFill>
            <a:schemeClr val="bg1"/>
          </a:solidFill>
        </p:grpSpPr>
        <p:sp>
          <p:nvSpPr>
            <p:cNvPr id="79" name="Google Shape;14594;p92"/>
            <p:cNvSpPr/>
            <p:nvPr/>
          </p:nvSpPr>
          <p:spPr>
            <a:xfrm>
              <a:off x="5579600" y="2792050"/>
              <a:ext cx="17000" cy="14600"/>
            </a:xfrm>
            <a:custGeom>
              <a:avLst/>
              <a:gdLst/>
              <a:ahLst/>
              <a:cxnLst/>
              <a:rect l="l" t="t" r="r" b="b"/>
              <a:pathLst>
                <a:path w="680" h="584" extrusionOk="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14595;p92"/>
            <p:cNvSpPr/>
            <p:nvPr/>
          </p:nvSpPr>
          <p:spPr>
            <a:xfrm>
              <a:off x="5496275" y="2485750"/>
              <a:ext cx="364200" cy="363425"/>
            </a:xfrm>
            <a:custGeom>
              <a:avLst/>
              <a:gdLst/>
              <a:ahLst/>
              <a:cxnLst/>
              <a:rect l="l" t="t" r="r" b="b"/>
              <a:pathLst>
                <a:path w="14568" h="14537" extrusionOk="0">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14596;p92"/>
            <p:cNvSpPr/>
            <p:nvPr/>
          </p:nvSpPr>
          <p:spPr>
            <a:xfrm>
              <a:off x="5558775" y="2528175"/>
              <a:ext cx="61750" cy="14700"/>
            </a:xfrm>
            <a:custGeom>
              <a:avLst/>
              <a:gdLst/>
              <a:ahLst/>
              <a:cxnLst/>
              <a:rect l="l" t="t" r="r" b="b"/>
              <a:pathLst>
                <a:path w="2470" h="588" extrusionOk="0">
                  <a:moveTo>
                    <a:pt x="371" y="1"/>
                  </a:moveTo>
                  <a:cubicBezTo>
                    <a:pt x="0" y="1"/>
                    <a:pt x="0" y="587"/>
                    <a:pt x="371" y="587"/>
                  </a:cubicBezTo>
                  <a:lnTo>
                    <a:pt x="2068" y="587"/>
                  </a:lnTo>
                  <a:cubicBezTo>
                    <a:pt x="2469" y="587"/>
                    <a:pt x="2469" y="1"/>
                    <a:pt x="20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14597;p92"/>
            <p:cNvSpPr/>
            <p:nvPr/>
          </p:nvSpPr>
          <p:spPr>
            <a:xfrm>
              <a:off x="5495100" y="2660300"/>
              <a:ext cx="17400" cy="14275"/>
            </a:xfrm>
            <a:custGeom>
              <a:avLst/>
              <a:gdLst/>
              <a:ahLst/>
              <a:cxnLst/>
              <a:rect l="l" t="t" r="r" b="b"/>
              <a:pathLst>
                <a:path w="696" h="571" extrusionOk="0">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 name="Google Shape;14649;p92"/>
          <p:cNvGrpSpPr/>
          <p:nvPr/>
        </p:nvGrpSpPr>
        <p:grpSpPr>
          <a:xfrm>
            <a:off x="9219342" y="1678186"/>
            <a:ext cx="364950" cy="363600"/>
            <a:chOff x="7722975" y="4171400"/>
            <a:chExt cx="364950" cy="363600"/>
          </a:xfrm>
          <a:solidFill>
            <a:schemeClr val="bg1"/>
          </a:solidFill>
        </p:grpSpPr>
        <p:sp>
          <p:nvSpPr>
            <p:cNvPr id="84" name="Google Shape;14650;p92"/>
            <p:cNvSpPr/>
            <p:nvPr/>
          </p:nvSpPr>
          <p:spPr>
            <a:xfrm>
              <a:off x="7746100" y="4372400"/>
              <a:ext cx="90300" cy="77725"/>
            </a:xfrm>
            <a:custGeom>
              <a:avLst/>
              <a:gdLst/>
              <a:ahLst/>
              <a:cxnLst/>
              <a:rect l="l" t="t" r="r" b="b"/>
              <a:pathLst>
                <a:path w="3612" h="3109" extrusionOk="0">
                  <a:moveTo>
                    <a:pt x="1544" y="547"/>
                  </a:moveTo>
                  <a:cubicBezTo>
                    <a:pt x="2439" y="547"/>
                    <a:pt x="2871" y="1596"/>
                    <a:pt x="2254" y="2245"/>
                  </a:cubicBezTo>
                  <a:cubicBezTo>
                    <a:pt x="2054" y="2444"/>
                    <a:pt x="1806" y="2534"/>
                    <a:pt x="1562" y="2534"/>
                  </a:cubicBezTo>
                  <a:cubicBezTo>
                    <a:pt x="1051" y="2534"/>
                    <a:pt x="556" y="2140"/>
                    <a:pt x="556" y="1535"/>
                  </a:cubicBezTo>
                  <a:cubicBezTo>
                    <a:pt x="556" y="979"/>
                    <a:pt x="988" y="547"/>
                    <a:pt x="1544" y="547"/>
                  </a:cubicBezTo>
                  <a:close/>
                  <a:moveTo>
                    <a:pt x="1558" y="1"/>
                  </a:moveTo>
                  <a:cubicBezTo>
                    <a:pt x="770" y="1"/>
                    <a:pt x="22" y="600"/>
                    <a:pt x="1" y="1535"/>
                  </a:cubicBezTo>
                  <a:cubicBezTo>
                    <a:pt x="1" y="2399"/>
                    <a:pt x="680" y="3078"/>
                    <a:pt x="1544" y="3109"/>
                  </a:cubicBezTo>
                  <a:cubicBezTo>
                    <a:pt x="2902" y="3078"/>
                    <a:pt x="3612" y="1442"/>
                    <a:pt x="2655" y="455"/>
                  </a:cubicBezTo>
                  <a:cubicBezTo>
                    <a:pt x="2332" y="142"/>
                    <a:pt x="1940" y="1"/>
                    <a:pt x="15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14651;p92"/>
            <p:cNvSpPr/>
            <p:nvPr/>
          </p:nvSpPr>
          <p:spPr>
            <a:xfrm>
              <a:off x="7722975" y="4453975"/>
              <a:ext cx="123450" cy="81025"/>
            </a:xfrm>
            <a:custGeom>
              <a:avLst/>
              <a:gdLst/>
              <a:ahLst/>
              <a:cxnLst/>
              <a:rect l="l" t="t" r="r" b="b"/>
              <a:pathLst>
                <a:path w="4938" h="3241" extrusionOk="0">
                  <a:moveTo>
                    <a:pt x="2481" y="772"/>
                  </a:moveTo>
                  <a:cubicBezTo>
                    <a:pt x="3379" y="772"/>
                    <a:pt x="4274" y="1358"/>
                    <a:pt x="4321" y="2531"/>
                  </a:cubicBezTo>
                  <a:lnTo>
                    <a:pt x="4321" y="2685"/>
                  </a:lnTo>
                  <a:lnTo>
                    <a:pt x="617" y="2685"/>
                  </a:lnTo>
                  <a:lnTo>
                    <a:pt x="617" y="2531"/>
                  </a:lnTo>
                  <a:cubicBezTo>
                    <a:pt x="679" y="1358"/>
                    <a:pt x="1582" y="772"/>
                    <a:pt x="2481" y="772"/>
                  </a:cubicBezTo>
                  <a:close/>
                  <a:moveTo>
                    <a:pt x="2469" y="0"/>
                  </a:moveTo>
                  <a:cubicBezTo>
                    <a:pt x="1080" y="0"/>
                    <a:pt x="0" y="1142"/>
                    <a:pt x="62" y="2531"/>
                  </a:cubicBezTo>
                  <a:lnTo>
                    <a:pt x="62" y="2963"/>
                  </a:lnTo>
                  <a:cubicBezTo>
                    <a:pt x="62" y="3117"/>
                    <a:pt x="185" y="3240"/>
                    <a:pt x="339" y="3240"/>
                  </a:cubicBezTo>
                  <a:lnTo>
                    <a:pt x="4598" y="3240"/>
                  </a:lnTo>
                  <a:cubicBezTo>
                    <a:pt x="4753" y="3240"/>
                    <a:pt x="4876" y="3117"/>
                    <a:pt x="4876" y="2963"/>
                  </a:cubicBezTo>
                  <a:lnTo>
                    <a:pt x="4876" y="2531"/>
                  </a:lnTo>
                  <a:cubicBezTo>
                    <a:pt x="4938" y="1142"/>
                    <a:pt x="3827" y="0"/>
                    <a:pt x="24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14652;p92"/>
            <p:cNvSpPr/>
            <p:nvPr/>
          </p:nvSpPr>
          <p:spPr>
            <a:xfrm>
              <a:off x="7976025" y="4371400"/>
              <a:ext cx="90300" cy="77550"/>
            </a:xfrm>
            <a:custGeom>
              <a:avLst/>
              <a:gdLst/>
              <a:ahLst/>
              <a:cxnLst/>
              <a:rect l="l" t="t" r="r" b="b"/>
              <a:pathLst>
                <a:path w="3612" h="3102" extrusionOk="0">
                  <a:moveTo>
                    <a:pt x="2050" y="575"/>
                  </a:moveTo>
                  <a:cubicBezTo>
                    <a:pt x="2561" y="575"/>
                    <a:pt x="3056" y="969"/>
                    <a:pt x="3056" y="1575"/>
                  </a:cubicBezTo>
                  <a:cubicBezTo>
                    <a:pt x="3056" y="2130"/>
                    <a:pt x="2593" y="2562"/>
                    <a:pt x="2068" y="2562"/>
                  </a:cubicBezTo>
                  <a:cubicBezTo>
                    <a:pt x="1173" y="2562"/>
                    <a:pt x="711" y="1482"/>
                    <a:pt x="1359" y="865"/>
                  </a:cubicBezTo>
                  <a:cubicBezTo>
                    <a:pt x="1558" y="665"/>
                    <a:pt x="1806" y="575"/>
                    <a:pt x="2050" y="575"/>
                  </a:cubicBezTo>
                  <a:close/>
                  <a:moveTo>
                    <a:pt x="2068" y="1"/>
                  </a:moveTo>
                  <a:cubicBezTo>
                    <a:pt x="680" y="1"/>
                    <a:pt x="1" y="1667"/>
                    <a:pt x="957" y="2655"/>
                  </a:cubicBezTo>
                  <a:cubicBezTo>
                    <a:pt x="1275" y="2963"/>
                    <a:pt x="1663" y="3101"/>
                    <a:pt x="2043" y="3101"/>
                  </a:cubicBezTo>
                  <a:cubicBezTo>
                    <a:pt x="2845" y="3101"/>
                    <a:pt x="3612" y="2486"/>
                    <a:pt x="3612" y="1544"/>
                  </a:cubicBezTo>
                  <a:cubicBezTo>
                    <a:pt x="3612" y="711"/>
                    <a:pt x="2902" y="1"/>
                    <a:pt x="20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14653;p92"/>
            <p:cNvSpPr/>
            <p:nvPr/>
          </p:nvSpPr>
          <p:spPr>
            <a:xfrm>
              <a:off x="7967550" y="4457050"/>
              <a:ext cx="120375" cy="77950"/>
            </a:xfrm>
            <a:custGeom>
              <a:avLst/>
              <a:gdLst/>
              <a:ahLst/>
              <a:cxnLst/>
              <a:rect l="l" t="t" r="r" b="b"/>
              <a:pathLst>
                <a:path w="4815" h="3118" extrusionOk="0">
                  <a:moveTo>
                    <a:pt x="2377" y="0"/>
                  </a:moveTo>
                  <a:cubicBezTo>
                    <a:pt x="2382" y="0"/>
                    <a:pt x="2387" y="0"/>
                    <a:pt x="2392" y="1"/>
                  </a:cubicBezTo>
                  <a:lnTo>
                    <a:pt x="2392" y="1"/>
                  </a:lnTo>
                  <a:cubicBezTo>
                    <a:pt x="2397" y="0"/>
                    <a:pt x="2402" y="0"/>
                    <a:pt x="2407" y="0"/>
                  </a:cubicBezTo>
                  <a:close/>
                  <a:moveTo>
                    <a:pt x="2392" y="649"/>
                  </a:moveTo>
                  <a:cubicBezTo>
                    <a:pt x="3287" y="649"/>
                    <a:pt x="4182" y="1235"/>
                    <a:pt x="4228" y="2408"/>
                  </a:cubicBezTo>
                  <a:lnTo>
                    <a:pt x="4228" y="2531"/>
                  </a:lnTo>
                  <a:lnTo>
                    <a:pt x="556" y="2531"/>
                  </a:lnTo>
                  <a:lnTo>
                    <a:pt x="556" y="2408"/>
                  </a:lnTo>
                  <a:cubicBezTo>
                    <a:pt x="602" y="1235"/>
                    <a:pt x="1497" y="649"/>
                    <a:pt x="2392" y="649"/>
                  </a:cubicBezTo>
                  <a:close/>
                  <a:moveTo>
                    <a:pt x="2392" y="1"/>
                  </a:moveTo>
                  <a:cubicBezTo>
                    <a:pt x="1072" y="9"/>
                    <a:pt x="0" y="1086"/>
                    <a:pt x="0" y="2408"/>
                  </a:cubicBezTo>
                  <a:lnTo>
                    <a:pt x="0" y="2840"/>
                  </a:lnTo>
                  <a:cubicBezTo>
                    <a:pt x="0" y="2994"/>
                    <a:pt x="124" y="3117"/>
                    <a:pt x="278" y="3117"/>
                  </a:cubicBezTo>
                  <a:lnTo>
                    <a:pt x="4506" y="3117"/>
                  </a:lnTo>
                  <a:cubicBezTo>
                    <a:pt x="4660" y="3117"/>
                    <a:pt x="4815" y="2994"/>
                    <a:pt x="4815" y="2840"/>
                  </a:cubicBezTo>
                  <a:lnTo>
                    <a:pt x="4815" y="2408"/>
                  </a:lnTo>
                  <a:cubicBezTo>
                    <a:pt x="4784" y="1086"/>
                    <a:pt x="3743" y="9"/>
                    <a:pt x="2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14654;p92"/>
            <p:cNvSpPr/>
            <p:nvPr/>
          </p:nvSpPr>
          <p:spPr>
            <a:xfrm>
              <a:off x="7792400" y="4214000"/>
              <a:ext cx="229950" cy="14700"/>
            </a:xfrm>
            <a:custGeom>
              <a:avLst/>
              <a:gdLst/>
              <a:ahLst/>
              <a:cxnLst/>
              <a:rect l="l" t="t" r="r" b="b"/>
              <a:pathLst>
                <a:path w="9198" h="588" extrusionOk="0">
                  <a:moveTo>
                    <a:pt x="309" y="1"/>
                  </a:moveTo>
                  <a:cubicBezTo>
                    <a:pt x="124" y="1"/>
                    <a:pt x="1" y="124"/>
                    <a:pt x="1" y="279"/>
                  </a:cubicBezTo>
                  <a:cubicBezTo>
                    <a:pt x="1" y="433"/>
                    <a:pt x="124" y="587"/>
                    <a:pt x="309" y="587"/>
                  </a:cubicBezTo>
                  <a:lnTo>
                    <a:pt x="8796" y="587"/>
                  </a:lnTo>
                  <a:cubicBezTo>
                    <a:pt x="9197" y="587"/>
                    <a:pt x="9197" y="1"/>
                    <a:pt x="8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14655;p92"/>
            <p:cNvSpPr/>
            <p:nvPr/>
          </p:nvSpPr>
          <p:spPr>
            <a:xfrm>
              <a:off x="7789550" y="4256425"/>
              <a:ext cx="233325" cy="14725"/>
            </a:xfrm>
            <a:custGeom>
              <a:avLst/>
              <a:gdLst/>
              <a:ahLst/>
              <a:cxnLst/>
              <a:rect l="l" t="t" r="r" b="b"/>
              <a:pathLst>
                <a:path w="9333" h="589" extrusionOk="0">
                  <a:moveTo>
                    <a:pt x="394" y="0"/>
                  </a:moveTo>
                  <a:cubicBezTo>
                    <a:pt x="1" y="0"/>
                    <a:pt x="1" y="589"/>
                    <a:pt x="394" y="589"/>
                  </a:cubicBezTo>
                  <a:cubicBezTo>
                    <a:pt x="403" y="589"/>
                    <a:pt x="413" y="588"/>
                    <a:pt x="423" y="588"/>
                  </a:cubicBezTo>
                  <a:lnTo>
                    <a:pt x="8910" y="588"/>
                  </a:lnTo>
                  <a:cubicBezTo>
                    <a:pt x="8920" y="588"/>
                    <a:pt x="8930" y="589"/>
                    <a:pt x="8940" y="589"/>
                  </a:cubicBezTo>
                  <a:cubicBezTo>
                    <a:pt x="9332" y="589"/>
                    <a:pt x="9332" y="0"/>
                    <a:pt x="8940" y="0"/>
                  </a:cubicBezTo>
                  <a:cubicBezTo>
                    <a:pt x="8930" y="0"/>
                    <a:pt x="8920" y="1"/>
                    <a:pt x="8910" y="1"/>
                  </a:cubicBezTo>
                  <a:lnTo>
                    <a:pt x="423" y="1"/>
                  </a:lnTo>
                  <a:cubicBezTo>
                    <a:pt x="413" y="1"/>
                    <a:pt x="403"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14656;p92"/>
            <p:cNvSpPr/>
            <p:nvPr/>
          </p:nvSpPr>
          <p:spPr>
            <a:xfrm>
              <a:off x="7897975" y="4171400"/>
              <a:ext cx="16150" cy="14275"/>
            </a:xfrm>
            <a:custGeom>
              <a:avLst/>
              <a:gdLst/>
              <a:ahLst/>
              <a:cxnLst/>
              <a:rect l="l" t="t" r="r" b="b"/>
              <a:pathLst>
                <a:path w="646" h="571" extrusionOk="0">
                  <a:moveTo>
                    <a:pt x="323" y="0"/>
                  </a:moveTo>
                  <a:cubicBezTo>
                    <a:pt x="163" y="0"/>
                    <a:pt x="1" y="132"/>
                    <a:pt x="37" y="347"/>
                  </a:cubicBezTo>
                  <a:cubicBezTo>
                    <a:pt x="75" y="502"/>
                    <a:pt x="195" y="571"/>
                    <a:pt x="315" y="571"/>
                  </a:cubicBezTo>
                  <a:cubicBezTo>
                    <a:pt x="481" y="571"/>
                    <a:pt x="646" y="439"/>
                    <a:pt x="592" y="224"/>
                  </a:cubicBezTo>
                  <a:cubicBezTo>
                    <a:pt x="553" y="68"/>
                    <a:pt x="439"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14657;p92"/>
            <p:cNvSpPr/>
            <p:nvPr/>
          </p:nvSpPr>
          <p:spPr>
            <a:xfrm>
              <a:off x="7749975" y="4172250"/>
              <a:ext cx="311725" cy="184400"/>
            </a:xfrm>
            <a:custGeom>
              <a:avLst/>
              <a:gdLst/>
              <a:ahLst/>
              <a:cxnLst/>
              <a:rect l="l" t="t" r="r" b="b"/>
              <a:pathLst>
                <a:path w="12469" h="7376" extrusionOk="0">
                  <a:moveTo>
                    <a:pt x="5025" y="0"/>
                  </a:moveTo>
                  <a:cubicBezTo>
                    <a:pt x="5007" y="0"/>
                    <a:pt x="4989" y="2"/>
                    <a:pt x="4969" y="4"/>
                  </a:cubicBezTo>
                  <a:lnTo>
                    <a:pt x="864" y="4"/>
                  </a:lnTo>
                  <a:cubicBezTo>
                    <a:pt x="371" y="4"/>
                    <a:pt x="0" y="375"/>
                    <a:pt x="0" y="838"/>
                  </a:cubicBezTo>
                  <a:lnTo>
                    <a:pt x="0" y="4819"/>
                  </a:lnTo>
                  <a:cubicBezTo>
                    <a:pt x="0" y="5282"/>
                    <a:pt x="401" y="5652"/>
                    <a:pt x="864" y="5652"/>
                  </a:cubicBezTo>
                  <a:lnTo>
                    <a:pt x="2562" y="5652"/>
                  </a:lnTo>
                  <a:lnTo>
                    <a:pt x="2562" y="7072"/>
                  </a:lnTo>
                  <a:cubicBezTo>
                    <a:pt x="2562" y="7259"/>
                    <a:pt x="2688" y="7376"/>
                    <a:pt x="2826" y="7376"/>
                  </a:cubicBezTo>
                  <a:cubicBezTo>
                    <a:pt x="2894" y="7376"/>
                    <a:pt x="2964" y="7348"/>
                    <a:pt x="3025" y="7288"/>
                  </a:cubicBezTo>
                  <a:lnTo>
                    <a:pt x="4660" y="5652"/>
                  </a:lnTo>
                  <a:lnTo>
                    <a:pt x="7808" y="5652"/>
                  </a:lnTo>
                  <a:lnTo>
                    <a:pt x="9444" y="7288"/>
                  </a:lnTo>
                  <a:cubicBezTo>
                    <a:pt x="9504" y="7348"/>
                    <a:pt x="9578" y="7376"/>
                    <a:pt x="9650" y="7376"/>
                  </a:cubicBezTo>
                  <a:cubicBezTo>
                    <a:pt x="9798" y="7376"/>
                    <a:pt x="9938" y="7259"/>
                    <a:pt x="9938" y="7072"/>
                  </a:cubicBezTo>
                  <a:lnTo>
                    <a:pt x="9938" y="5652"/>
                  </a:lnTo>
                  <a:lnTo>
                    <a:pt x="11635" y="5652"/>
                  </a:lnTo>
                  <a:cubicBezTo>
                    <a:pt x="12098" y="5652"/>
                    <a:pt x="12468" y="5282"/>
                    <a:pt x="12468" y="4819"/>
                  </a:cubicBezTo>
                  <a:lnTo>
                    <a:pt x="12468" y="838"/>
                  </a:lnTo>
                  <a:cubicBezTo>
                    <a:pt x="12468" y="375"/>
                    <a:pt x="12098" y="4"/>
                    <a:pt x="11635" y="4"/>
                  </a:cubicBezTo>
                  <a:lnTo>
                    <a:pt x="7530" y="4"/>
                  </a:lnTo>
                  <a:cubicBezTo>
                    <a:pt x="7511" y="2"/>
                    <a:pt x="7492" y="0"/>
                    <a:pt x="7474" y="0"/>
                  </a:cubicBezTo>
                  <a:cubicBezTo>
                    <a:pt x="7108" y="0"/>
                    <a:pt x="7117" y="561"/>
                    <a:pt x="7501" y="561"/>
                  </a:cubicBezTo>
                  <a:cubicBezTo>
                    <a:pt x="7511" y="561"/>
                    <a:pt x="7520" y="561"/>
                    <a:pt x="7530" y="560"/>
                  </a:cubicBezTo>
                  <a:lnTo>
                    <a:pt x="11635" y="560"/>
                  </a:lnTo>
                  <a:cubicBezTo>
                    <a:pt x="11789" y="560"/>
                    <a:pt x="11913" y="683"/>
                    <a:pt x="11913" y="838"/>
                  </a:cubicBezTo>
                  <a:lnTo>
                    <a:pt x="11913" y="4819"/>
                  </a:lnTo>
                  <a:cubicBezTo>
                    <a:pt x="11913" y="4973"/>
                    <a:pt x="11789" y="5097"/>
                    <a:pt x="11635" y="5097"/>
                  </a:cubicBezTo>
                  <a:lnTo>
                    <a:pt x="9660" y="5097"/>
                  </a:lnTo>
                  <a:cubicBezTo>
                    <a:pt x="9506" y="5097"/>
                    <a:pt x="9382" y="5220"/>
                    <a:pt x="9382" y="5374"/>
                  </a:cubicBezTo>
                  <a:lnTo>
                    <a:pt x="9382" y="6393"/>
                  </a:lnTo>
                  <a:lnTo>
                    <a:pt x="8148" y="5189"/>
                  </a:lnTo>
                  <a:cubicBezTo>
                    <a:pt x="8086" y="5128"/>
                    <a:pt x="8024" y="5097"/>
                    <a:pt x="7963" y="5097"/>
                  </a:cubicBezTo>
                  <a:lnTo>
                    <a:pt x="4537" y="5097"/>
                  </a:lnTo>
                  <a:cubicBezTo>
                    <a:pt x="4475" y="5097"/>
                    <a:pt x="4383" y="5128"/>
                    <a:pt x="4352" y="5189"/>
                  </a:cubicBezTo>
                  <a:lnTo>
                    <a:pt x="3117" y="6393"/>
                  </a:lnTo>
                  <a:lnTo>
                    <a:pt x="3117" y="5374"/>
                  </a:lnTo>
                  <a:cubicBezTo>
                    <a:pt x="3117" y="5220"/>
                    <a:pt x="2994" y="5097"/>
                    <a:pt x="2839" y="5097"/>
                  </a:cubicBezTo>
                  <a:lnTo>
                    <a:pt x="864" y="5097"/>
                  </a:lnTo>
                  <a:cubicBezTo>
                    <a:pt x="710" y="5097"/>
                    <a:pt x="587" y="4973"/>
                    <a:pt x="587" y="4819"/>
                  </a:cubicBezTo>
                  <a:lnTo>
                    <a:pt x="587" y="838"/>
                  </a:lnTo>
                  <a:cubicBezTo>
                    <a:pt x="587" y="683"/>
                    <a:pt x="710" y="560"/>
                    <a:pt x="864" y="560"/>
                  </a:cubicBezTo>
                  <a:lnTo>
                    <a:pt x="4969" y="560"/>
                  </a:lnTo>
                  <a:cubicBezTo>
                    <a:pt x="4979" y="561"/>
                    <a:pt x="4989" y="561"/>
                    <a:pt x="4998" y="561"/>
                  </a:cubicBezTo>
                  <a:cubicBezTo>
                    <a:pt x="5382" y="561"/>
                    <a:pt x="5391" y="0"/>
                    <a:pt x="5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 name="Google Shape;13490;p89"/>
          <p:cNvGrpSpPr/>
          <p:nvPr/>
        </p:nvGrpSpPr>
        <p:grpSpPr>
          <a:xfrm>
            <a:off x="5882574" y="1672820"/>
            <a:ext cx="393525" cy="361475"/>
            <a:chOff x="1714150" y="3014050"/>
            <a:chExt cx="393525" cy="361475"/>
          </a:xfrm>
          <a:solidFill>
            <a:schemeClr val="bg1"/>
          </a:solidFill>
        </p:grpSpPr>
        <p:sp>
          <p:nvSpPr>
            <p:cNvPr id="93" name="Google Shape;13491;p89"/>
            <p:cNvSpPr/>
            <p:nvPr/>
          </p:nvSpPr>
          <p:spPr>
            <a:xfrm>
              <a:off x="1778200" y="3048625"/>
              <a:ext cx="84875" cy="80750"/>
            </a:xfrm>
            <a:custGeom>
              <a:avLst/>
              <a:gdLst/>
              <a:ahLst/>
              <a:cxnLst/>
              <a:rect l="l" t="t" r="r" b="b"/>
              <a:pathLst>
                <a:path w="3395" h="3230" extrusionOk="0">
                  <a:moveTo>
                    <a:pt x="1698" y="594"/>
                  </a:moveTo>
                  <a:lnTo>
                    <a:pt x="1944" y="1150"/>
                  </a:lnTo>
                  <a:cubicBezTo>
                    <a:pt x="2006" y="1212"/>
                    <a:pt x="2068" y="1273"/>
                    <a:pt x="2160" y="1304"/>
                  </a:cubicBezTo>
                  <a:lnTo>
                    <a:pt x="2778" y="1397"/>
                  </a:lnTo>
                  <a:lnTo>
                    <a:pt x="2346" y="1829"/>
                  </a:lnTo>
                  <a:cubicBezTo>
                    <a:pt x="2284" y="1891"/>
                    <a:pt x="2253" y="1983"/>
                    <a:pt x="2253" y="2076"/>
                  </a:cubicBezTo>
                  <a:lnTo>
                    <a:pt x="2377" y="2693"/>
                  </a:lnTo>
                  <a:lnTo>
                    <a:pt x="2377" y="2693"/>
                  </a:lnTo>
                  <a:lnTo>
                    <a:pt x="1821" y="2384"/>
                  </a:lnTo>
                  <a:cubicBezTo>
                    <a:pt x="1790" y="2384"/>
                    <a:pt x="1728" y="2354"/>
                    <a:pt x="1698" y="2354"/>
                  </a:cubicBezTo>
                  <a:cubicBezTo>
                    <a:pt x="1636" y="2354"/>
                    <a:pt x="1605" y="2384"/>
                    <a:pt x="1543" y="2384"/>
                  </a:cubicBezTo>
                  <a:lnTo>
                    <a:pt x="988" y="2693"/>
                  </a:lnTo>
                  <a:lnTo>
                    <a:pt x="988" y="2693"/>
                  </a:lnTo>
                  <a:lnTo>
                    <a:pt x="1111" y="2076"/>
                  </a:lnTo>
                  <a:cubicBezTo>
                    <a:pt x="1142" y="1983"/>
                    <a:pt x="1080" y="1891"/>
                    <a:pt x="1019" y="1829"/>
                  </a:cubicBezTo>
                  <a:lnTo>
                    <a:pt x="587" y="1397"/>
                  </a:lnTo>
                  <a:lnTo>
                    <a:pt x="1204" y="1304"/>
                  </a:lnTo>
                  <a:cubicBezTo>
                    <a:pt x="1296" y="1273"/>
                    <a:pt x="1389" y="1243"/>
                    <a:pt x="1420" y="1150"/>
                  </a:cubicBezTo>
                  <a:lnTo>
                    <a:pt x="1698" y="594"/>
                  </a:lnTo>
                  <a:close/>
                  <a:moveTo>
                    <a:pt x="1694" y="0"/>
                  </a:moveTo>
                  <a:cubicBezTo>
                    <a:pt x="1590" y="0"/>
                    <a:pt x="1482" y="54"/>
                    <a:pt x="1420" y="162"/>
                  </a:cubicBezTo>
                  <a:lnTo>
                    <a:pt x="1080" y="872"/>
                  </a:lnTo>
                  <a:lnTo>
                    <a:pt x="247" y="996"/>
                  </a:lnTo>
                  <a:cubicBezTo>
                    <a:pt x="154" y="1027"/>
                    <a:pt x="62" y="1088"/>
                    <a:pt x="31" y="1212"/>
                  </a:cubicBezTo>
                  <a:cubicBezTo>
                    <a:pt x="0" y="1304"/>
                    <a:pt x="0" y="1428"/>
                    <a:pt x="93" y="1489"/>
                  </a:cubicBezTo>
                  <a:lnTo>
                    <a:pt x="679" y="2076"/>
                  </a:lnTo>
                  <a:lnTo>
                    <a:pt x="556" y="2878"/>
                  </a:lnTo>
                  <a:cubicBezTo>
                    <a:pt x="525" y="3002"/>
                    <a:pt x="556" y="3094"/>
                    <a:pt x="648" y="3156"/>
                  </a:cubicBezTo>
                  <a:cubicBezTo>
                    <a:pt x="699" y="3207"/>
                    <a:pt x="760" y="3230"/>
                    <a:pt x="819" y="3230"/>
                  </a:cubicBezTo>
                  <a:cubicBezTo>
                    <a:pt x="867" y="3230"/>
                    <a:pt x="915" y="3215"/>
                    <a:pt x="957" y="3187"/>
                  </a:cubicBezTo>
                  <a:lnTo>
                    <a:pt x="1698" y="2816"/>
                  </a:lnTo>
                  <a:lnTo>
                    <a:pt x="2407" y="3187"/>
                  </a:lnTo>
                  <a:cubicBezTo>
                    <a:pt x="2449" y="3215"/>
                    <a:pt x="2497" y="3230"/>
                    <a:pt x="2545" y="3230"/>
                  </a:cubicBezTo>
                  <a:cubicBezTo>
                    <a:pt x="2605" y="3230"/>
                    <a:pt x="2665" y="3207"/>
                    <a:pt x="2716" y="3156"/>
                  </a:cubicBezTo>
                  <a:cubicBezTo>
                    <a:pt x="2809" y="3094"/>
                    <a:pt x="2839" y="3002"/>
                    <a:pt x="2839" y="2878"/>
                  </a:cubicBezTo>
                  <a:lnTo>
                    <a:pt x="2685" y="2076"/>
                  </a:lnTo>
                  <a:lnTo>
                    <a:pt x="3272" y="1489"/>
                  </a:lnTo>
                  <a:cubicBezTo>
                    <a:pt x="3364" y="1428"/>
                    <a:pt x="3395" y="1304"/>
                    <a:pt x="3364" y="1212"/>
                  </a:cubicBezTo>
                  <a:cubicBezTo>
                    <a:pt x="3333" y="1088"/>
                    <a:pt x="3241" y="1027"/>
                    <a:pt x="3117" y="1027"/>
                  </a:cubicBezTo>
                  <a:lnTo>
                    <a:pt x="2315" y="903"/>
                  </a:lnTo>
                  <a:lnTo>
                    <a:pt x="1944" y="162"/>
                  </a:lnTo>
                  <a:cubicBezTo>
                    <a:pt x="1898" y="54"/>
                    <a:pt x="1798" y="0"/>
                    <a:pt x="1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13492;p89"/>
            <p:cNvSpPr/>
            <p:nvPr/>
          </p:nvSpPr>
          <p:spPr>
            <a:xfrm>
              <a:off x="1879275" y="3048050"/>
              <a:ext cx="84875" cy="81325"/>
            </a:xfrm>
            <a:custGeom>
              <a:avLst/>
              <a:gdLst/>
              <a:ahLst/>
              <a:cxnLst/>
              <a:rect l="l" t="t" r="r" b="b"/>
              <a:pathLst>
                <a:path w="3395" h="3253" extrusionOk="0">
                  <a:moveTo>
                    <a:pt x="1728" y="617"/>
                  </a:moveTo>
                  <a:lnTo>
                    <a:pt x="1975" y="1173"/>
                  </a:lnTo>
                  <a:cubicBezTo>
                    <a:pt x="2037" y="1235"/>
                    <a:pt x="2099" y="1296"/>
                    <a:pt x="2191" y="1327"/>
                  </a:cubicBezTo>
                  <a:lnTo>
                    <a:pt x="2809" y="1420"/>
                  </a:lnTo>
                  <a:lnTo>
                    <a:pt x="2376" y="1852"/>
                  </a:lnTo>
                  <a:cubicBezTo>
                    <a:pt x="2284" y="1914"/>
                    <a:pt x="2253" y="2006"/>
                    <a:pt x="2284" y="2099"/>
                  </a:cubicBezTo>
                  <a:lnTo>
                    <a:pt x="2376" y="2716"/>
                  </a:lnTo>
                  <a:lnTo>
                    <a:pt x="1852" y="2407"/>
                  </a:lnTo>
                  <a:cubicBezTo>
                    <a:pt x="1805" y="2392"/>
                    <a:pt x="1759" y="2384"/>
                    <a:pt x="1713" y="2384"/>
                  </a:cubicBezTo>
                  <a:cubicBezTo>
                    <a:pt x="1667" y="2384"/>
                    <a:pt x="1620" y="2392"/>
                    <a:pt x="1574" y="2407"/>
                  </a:cubicBezTo>
                  <a:lnTo>
                    <a:pt x="1049" y="2716"/>
                  </a:lnTo>
                  <a:lnTo>
                    <a:pt x="1142" y="2099"/>
                  </a:lnTo>
                  <a:cubicBezTo>
                    <a:pt x="1173" y="2006"/>
                    <a:pt x="1111" y="1914"/>
                    <a:pt x="1049" y="1852"/>
                  </a:cubicBezTo>
                  <a:lnTo>
                    <a:pt x="617" y="1420"/>
                  </a:lnTo>
                  <a:lnTo>
                    <a:pt x="1235" y="1327"/>
                  </a:lnTo>
                  <a:cubicBezTo>
                    <a:pt x="1327" y="1296"/>
                    <a:pt x="1389" y="1235"/>
                    <a:pt x="1451" y="1173"/>
                  </a:cubicBezTo>
                  <a:lnTo>
                    <a:pt x="1728" y="617"/>
                  </a:lnTo>
                  <a:close/>
                  <a:moveTo>
                    <a:pt x="1697" y="0"/>
                  </a:moveTo>
                  <a:cubicBezTo>
                    <a:pt x="1605" y="0"/>
                    <a:pt x="1481" y="62"/>
                    <a:pt x="1451" y="185"/>
                  </a:cubicBezTo>
                  <a:lnTo>
                    <a:pt x="1080" y="926"/>
                  </a:lnTo>
                  <a:lnTo>
                    <a:pt x="278" y="1019"/>
                  </a:lnTo>
                  <a:cubicBezTo>
                    <a:pt x="154" y="1050"/>
                    <a:pt x="62" y="1111"/>
                    <a:pt x="31" y="1235"/>
                  </a:cubicBezTo>
                  <a:cubicBezTo>
                    <a:pt x="0" y="1327"/>
                    <a:pt x="31" y="1451"/>
                    <a:pt x="124" y="1512"/>
                  </a:cubicBezTo>
                  <a:lnTo>
                    <a:pt x="710" y="2099"/>
                  </a:lnTo>
                  <a:lnTo>
                    <a:pt x="556" y="2901"/>
                  </a:lnTo>
                  <a:cubicBezTo>
                    <a:pt x="525" y="3025"/>
                    <a:pt x="586" y="3117"/>
                    <a:pt x="679" y="3179"/>
                  </a:cubicBezTo>
                  <a:cubicBezTo>
                    <a:pt x="730" y="3230"/>
                    <a:pt x="781" y="3253"/>
                    <a:pt x="837" y="3253"/>
                  </a:cubicBezTo>
                  <a:cubicBezTo>
                    <a:pt x="883" y="3253"/>
                    <a:pt x="932" y="3238"/>
                    <a:pt x="988" y="3210"/>
                  </a:cubicBezTo>
                  <a:lnTo>
                    <a:pt x="1697" y="2839"/>
                  </a:lnTo>
                  <a:lnTo>
                    <a:pt x="2438" y="3210"/>
                  </a:lnTo>
                  <a:cubicBezTo>
                    <a:pt x="2486" y="3237"/>
                    <a:pt x="2534" y="3249"/>
                    <a:pt x="2581" y="3249"/>
                  </a:cubicBezTo>
                  <a:cubicBezTo>
                    <a:pt x="2748" y="3249"/>
                    <a:pt x="2888" y="3094"/>
                    <a:pt x="2839" y="2901"/>
                  </a:cubicBezTo>
                  <a:lnTo>
                    <a:pt x="2716" y="2099"/>
                  </a:lnTo>
                  <a:lnTo>
                    <a:pt x="3302" y="1512"/>
                  </a:lnTo>
                  <a:cubicBezTo>
                    <a:pt x="3364" y="1451"/>
                    <a:pt x="3395" y="1327"/>
                    <a:pt x="3364" y="1235"/>
                  </a:cubicBezTo>
                  <a:cubicBezTo>
                    <a:pt x="3333" y="1111"/>
                    <a:pt x="3241" y="1050"/>
                    <a:pt x="3148" y="1019"/>
                  </a:cubicBezTo>
                  <a:lnTo>
                    <a:pt x="2315" y="895"/>
                  </a:lnTo>
                  <a:lnTo>
                    <a:pt x="1975" y="185"/>
                  </a:lnTo>
                  <a:cubicBezTo>
                    <a:pt x="1914" y="62"/>
                    <a:pt x="1821"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13493;p89"/>
            <p:cNvSpPr/>
            <p:nvPr/>
          </p:nvSpPr>
          <p:spPr>
            <a:xfrm>
              <a:off x="1980325" y="3048625"/>
              <a:ext cx="85675" cy="80350"/>
            </a:xfrm>
            <a:custGeom>
              <a:avLst/>
              <a:gdLst/>
              <a:ahLst/>
              <a:cxnLst/>
              <a:rect l="l" t="t" r="r" b="b"/>
              <a:pathLst>
                <a:path w="3427" h="3214" extrusionOk="0">
                  <a:moveTo>
                    <a:pt x="1729" y="594"/>
                  </a:moveTo>
                  <a:lnTo>
                    <a:pt x="1976" y="1150"/>
                  </a:lnTo>
                  <a:cubicBezTo>
                    <a:pt x="2038" y="1212"/>
                    <a:pt x="2100" y="1273"/>
                    <a:pt x="2192" y="1304"/>
                  </a:cubicBezTo>
                  <a:lnTo>
                    <a:pt x="2809" y="1397"/>
                  </a:lnTo>
                  <a:lnTo>
                    <a:pt x="2377" y="1829"/>
                  </a:lnTo>
                  <a:cubicBezTo>
                    <a:pt x="2316" y="1891"/>
                    <a:pt x="2285" y="1983"/>
                    <a:pt x="2285" y="2076"/>
                  </a:cubicBezTo>
                  <a:lnTo>
                    <a:pt x="2408" y="2693"/>
                  </a:lnTo>
                  <a:lnTo>
                    <a:pt x="2408" y="2693"/>
                  </a:lnTo>
                  <a:lnTo>
                    <a:pt x="1853" y="2384"/>
                  </a:lnTo>
                  <a:cubicBezTo>
                    <a:pt x="1806" y="2369"/>
                    <a:pt x="1760" y="2361"/>
                    <a:pt x="1714" y="2361"/>
                  </a:cubicBezTo>
                  <a:cubicBezTo>
                    <a:pt x="1668" y="2361"/>
                    <a:pt x="1621" y="2369"/>
                    <a:pt x="1575" y="2384"/>
                  </a:cubicBezTo>
                  <a:lnTo>
                    <a:pt x="1050" y="2693"/>
                  </a:lnTo>
                  <a:lnTo>
                    <a:pt x="1143" y="2076"/>
                  </a:lnTo>
                  <a:cubicBezTo>
                    <a:pt x="1143" y="1983"/>
                    <a:pt x="1112" y="1891"/>
                    <a:pt x="1050" y="1829"/>
                  </a:cubicBezTo>
                  <a:lnTo>
                    <a:pt x="618" y="1397"/>
                  </a:lnTo>
                  <a:lnTo>
                    <a:pt x="1235" y="1304"/>
                  </a:lnTo>
                  <a:cubicBezTo>
                    <a:pt x="1328" y="1273"/>
                    <a:pt x="1390" y="1212"/>
                    <a:pt x="1451" y="1150"/>
                  </a:cubicBezTo>
                  <a:lnTo>
                    <a:pt x="1729" y="594"/>
                  </a:lnTo>
                  <a:close/>
                  <a:moveTo>
                    <a:pt x="1714" y="0"/>
                  </a:moveTo>
                  <a:cubicBezTo>
                    <a:pt x="1614" y="0"/>
                    <a:pt x="1513" y="54"/>
                    <a:pt x="1451" y="162"/>
                  </a:cubicBezTo>
                  <a:lnTo>
                    <a:pt x="1081" y="872"/>
                  </a:lnTo>
                  <a:lnTo>
                    <a:pt x="279" y="996"/>
                  </a:lnTo>
                  <a:cubicBezTo>
                    <a:pt x="186" y="1027"/>
                    <a:pt x="94" y="1088"/>
                    <a:pt x="63" y="1212"/>
                  </a:cubicBezTo>
                  <a:cubicBezTo>
                    <a:pt x="1" y="1304"/>
                    <a:pt x="32" y="1428"/>
                    <a:pt x="124" y="1489"/>
                  </a:cubicBezTo>
                  <a:lnTo>
                    <a:pt x="711" y="2076"/>
                  </a:lnTo>
                  <a:lnTo>
                    <a:pt x="587" y="2878"/>
                  </a:lnTo>
                  <a:cubicBezTo>
                    <a:pt x="538" y="3076"/>
                    <a:pt x="686" y="3214"/>
                    <a:pt x="858" y="3214"/>
                  </a:cubicBezTo>
                  <a:cubicBezTo>
                    <a:pt x="901" y="3214"/>
                    <a:pt x="945" y="3205"/>
                    <a:pt x="989" y="3187"/>
                  </a:cubicBezTo>
                  <a:lnTo>
                    <a:pt x="1729" y="2786"/>
                  </a:lnTo>
                  <a:lnTo>
                    <a:pt x="2439" y="3187"/>
                  </a:lnTo>
                  <a:cubicBezTo>
                    <a:pt x="2477" y="3200"/>
                    <a:pt x="2521" y="3207"/>
                    <a:pt x="2566" y="3207"/>
                  </a:cubicBezTo>
                  <a:cubicBezTo>
                    <a:pt x="2629" y="3207"/>
                    <a:pt x="2693" y="3192"/>
                    <a:pt x="2748" y="3156"/>
                  </a:cubicBezTo>
                  <a:cubicBezTo>
                    <a:pt x="2840" y="3094"/>
                    <a:pt x="2871" y="2971"/>
                    <a:pt x="2871" y="2878"/>
                  </a:cubicBezTo>
                  <a:lnTo>
                    <a:pt x="2717" y="2076"/>
                  </a:lnTo>
                  <a:lnTo>
                    <a:pt x="3303" y="1489"/>
                  </a:lnTo>
                  <a:cubicBezTo>
                    <a:pt x="3396" y="1428"/>
                    <a:pt x="3427" y="1304"/>
                    <a:pt x="3396" y="1212"/>
                  </a:cubicBezTo>
                  <a:cubicBezTo>
                    <a:pt x="3365" y="1088"/>
                    <a:pt x="3272" y="1027"/>
                    <a:pt x="3149" y="996"/>
                  </a:cubicBezTo>
                  <a:lnTo>
                    <a:pt x="2346" y="872"/>
                  </a:lnTo>
                  <a:lnTo>
                    <a:pt x="1976" y="162"/>
                  </a:lnTo>
                  <a:cubicBezTo>
                    <a:pt x="1914" y="54"/>
                    <a:pt x="1814" y="0"/>
                    <a:pt x="17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13494;p89"/>
            <p:cNvSpPr/>
            <p:nvPr/>
          </p:nvSpPr>
          <p:spPr>
            <a:xfrm>
              <a:off x="1741150" y="3014050"/>
              <a:ext cx="361900" cy="184475"/>
            </a:xfrm>
            <a:custGeom>
              <a:avLst/>
              <a:gdLst/>
              <a:ahLst/>
              <a:cxnLst/>
              <a:rect l="l" t="t" r="r" b="b"/>
              <a:pathLst>
                <a:path w="14476" h="7379" extrusionOk="0">
                  <a:moveTo>
                    <a:pt x="2652" y="1"/>
                  </a:moveTo>
                  <a:cubicBezTo>
                    <a:pt x="2643" y="1"/>
                    <a:pt x="2634" y="1"/>
                    <a:pt x="2624" y="2"/>
                  </a:cubicBezTo>
                  <a:lnTo>
                    <a:pt x="1297" y="2"/>
                  </a:lnTo>
                  <a:cubicBezTo>
                    <a:pt x="587" y="2"/>
                    <a:pt x="1" y="589"/>
                    <a:pt x="1" y="1298"/>
                  </a:cubicBezTo>
                  <a:lnTo>
                    <a:pt x="1" y="4693"/>
                  </a:lnTo>
                  <a:cubicBezTo>
                    <a:pt x="1" y="5403"/>
                    <a:pt x="587" y="5989"/>
                    <a:pt x="1297" y="5989"/>
                  </a:cubicBezTo>
                  <a:lnTo>
                    <a:pt x="2038" y="5989"/>
                  </a:lnTo>
                  <a:lnTo>
                    <a:pt x="3025" y="7286"/>
                  </a:lnTo>
                  <a:cubicBezTo>
                    <a:pt x="3056" y="7347"/>
                    <a:pt x="3118" y="7378"/>
                    <a:pt x="3183" y="7378"/>
                  </a:cubicBezTo>
                  <a:cubicBezTo>
                    <a:pt x="3249" y="7378"/>
                    <a:pt x="3318" y="7347"/>
                    <a:pt x="3365" y="7286"/>
                  </a:cubicBezTo>
                  <a:lnTo>
                    <a:pt x="4321" y="5989"/>
                  </a:lnTo>
                  <a:lnTo>
                    <a:pt x="13179" y="5989"/>
                  </a:lnTo>
                  <a:cubicBezTo>
                    <a:pt x="13889" y="5989"/>
                    <a:pt x="14475" y="5403"/>
                    <a:pt x="14475" y="4693"/>
                  </a:cubicBezTo>
                  <a:lnTo>
                    <a:pt x="14475" y="1298"/>
                  </a:lnTo>
                  <a:cubicBezTo>
                    <a:pt x="14475" y="606"/>
                    <a:pt x="13917" y="1"/>
                    <a:pt x="13230" y="1"/>
                  </a:cubicBezTo>
                  <a:cubicBezTo>
                    <a:pt x="13213" y="1"/>
                    <a:pt x="13196" y="2"/>
                    <a:pt x="13179" y="2"/>
                  </a:cubicBezTo>
                  <a:lnTo>
                    <a:pt x="3673" y="2"/>
                  </a:lnTo>
                  <a:cubicBezTo>
                    <a:pt x="3426" y="33"/>
                    <a:pt x="3426" y="373"/>
                    <a:pt x="3673" y="403"/>
                  </a:cubicBezTo>
                  <a:lnTo>
                    <a:pt x="13179" y="403"/>
                  </a:lnTo>
                  <a:cubicBezTo>
                    <a:pt x="13642" y="403"/>
                    <a:pt x="14043" y="805"/>
                    <a:pt x="14043" y="1298"/>
                  </a:cubicBezTo>
                  <a:lnTo>
                    <a:pt x="14043" y="4662"/>
                  </a:lnTo>
                  <a:cubicBezTo>
                    <a:pt x="14043" y="5156"/>
                    <a:pt x="13642" y="5557"/>
                    <a:pt x="13179" y="5557"/>
                  </a:cubicBezTo>
                  <a:lnTo>
                    <a:pt x="4229" y="5557"/>
                  </a:lnTo>
                  <a:cubicBezTo>
                    <a:pt x="4167" y="5557"/>
                    <a:pt x="4105" y="5588"/>
                    <a:pt x="4075" y="5650"/>
                  </a:cubicBezTo>
                  <a:lnTo>
                    <a:pt x="3180" y="6792"/>
                  </a:lnTo>
                  <a:lnTo>
                    <a:pt x="2315" y="5650"/>
                  </a:lnTo>
                  <a:cubicBezTo>
                    <a:pt x="2254" y="5588"/>
                    <a:pt x="2192" y="5557"/>
                    <a:pt x="2130" y="5557"/>
                  </a:cubicBezTo>
                  <a:lnTo>
                    <a:pt x="1297" y="5557"/>
                  </a:lnTo>
                  <a:cubicBezTo>
                    <a:pt x="834" y="5557"/>
                    <a:pt x="433" y="5156"/>
                    <a:pt x="433" y="4693"/>
                  </a:cubicBezTo>
                  <a:lnTo>
                    <a:pt x="433" y="1298"/>
                  </a:lnTo>
                  <a:cubicBezTo>
                    <a:pt x="433" y="805"/>
                    <a:pt x="834" y="403"/>
                    <a:pt x="1328" y="403"/>
                  </a:cubicBezTo>
                  <a:lnTo>
                    <a:pt x="2624" y="403"/>
                  </a:lnTo>
                  <a:cubicBezTo>
                    <a:pt x="2892" y="403"/>
                    <a:pt x="2901" y="1"/>
                    <a:pt x="26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13495;p89"/>
            <p:cNvSpPr/>
            <p:nvPr/>
          </p:nvSpPr>
          <p:spPr>
            <a:xfrm>
              <a:off x="1714150" y="3216250"/>
              <a:ext cx="196775" cy="159275"/>
            </a:xfrm>
            <a:custGeom>
              <a:avLst/>
              <a:gdLst/>
              <a:ahLst/>
              <a:cxnLst/>
              <a:rect l="l" t="t" r="r" b="b"/>
              <a:pathLst>
                <a:path w="7871" h="6371" extrusionOk="0">
                  <a:moveTo>
                    <a:pt x="4259" y="1669"/>
                  </a:moveTo>
                  <a:cubicBezTo>
                    <a:pt x="4467" y="1669"/>
                    <a:pt x="4677" y="1745"/>
                    <a:pt x="4846" y="1914"/>
                  </a:cubicBezTo>
                  <a:cubicBezTo>
                    <a:pt x="5401" y="2469"/>
                    <a:pt x="5031" y="3395"/>
                    <a:pt x="4260" y="3395"/>
                  </a:cubicBezTo>
                  <a:cubicBezTo>
                    <a:pt x="3766" y="3395"/>
                    <a:pt x="3395" y="2994"/>
                    <a:pt x="3395" y="2531"/>
                  </a:cubicBezTo>
                  <a:cubicBezTo>
                    <a:pt x="3395" y="2007"/>
                    <a:pt x="3821" y="1669"/>
                    <a:pt x="4259" y="1669"/>
                  </a:cubicBezTo>
                  <a:close/>
                  <a:moveTo>
                    <a:pt x="4260" y="463"/>
                  </a:moveTo>
                  <a:cubicBezTo>
                    <a:pt x="6605" y="463"/>
                    <a:pt x="7870" y="3241"/>
                    <a:pt x="6327" y="5031"/>
                  </a:cubicBezTo>
                  <a:cubicBezTo>
                    <a:pt x="6235" y="4629"/>
                    <a:pt x="6019" y="4259"/>
                    <a:pt x="5710" y="4012"/>
                  </a:cubicBezTo>
                  <a:cubicBezTo>
                    <a:pt x="5525" y="3827"/>
                    <a:pt x="5278" y="3673"/>
                    <a:pt x="5031" y="3580"/>
                  </a:cubicBezTo>
                  <a:cubicBezTo>
                    <a:pt x="6019" y="2808"/>
                    <a:pt x="5463" y="1265"/>
                    <a:pt x="4260" y="1265"/>
                  </a:cubicBezTo>
                  <a:cubicBezTo>
                    <a:pt x="3025" y="1265"/>
                    <a:pt x="2500" y="2808"/>
                    <a:pt x="3457" y="3580"/>
                  </a:cubicBezTo>
                  <a:cubicBezTo>
                    <a:pt x="2809" y="3827"/>
                    <a:pt x="2346" y="4352"/>
                    <a:pt x="2161" y="5031"/>
                  </a:cubicBezTo>
                  <a:cubicBezTo>
                    <a:pt x="618" y="3241"/>
                    <a:pt x="1883" y="463"/>
                    <a:pt x="4260" y="463"/>
                  </a:cubicBezTo>
                  <a:close/>
                  <a:moveTo>
                    <a:pt x="4248" y="3812"/>
                  </a:moveTo>
                  <a:cubicBezTo>
                    <a:pt x="5047" y="3812"/>
                    <a:pt x="5849" y="4321"/>
                    <a:pt x="5988" y="5339"/>
                  </a:cubicBezTo>
                  <a:cubicBezTo>
                    <a:pt x="5479" y="5740"/>
                    <a:pt x="4861" y="5941"/>
                    <a:pt x="4248" y="5941"/>
                  </a:cubicBezTo>
                  <a:cubicBezTo>
                    <a:pt x="3635" y="5941"/>
                    <a:pt x="3025" y="5740"/>
                    <a:pt x="2531" y="5339"/>
                  </a:cubicBezTo>
                  <a:cubicBezTo>
                    <a:pt x="2655" y="4321"/>
                    <a:pt x="3449" y="3812"/>
                    <a:pt x="4248" y="3812"/>
                  </a:cubicBezTo>
                  <a:close/>
                  <a:moveTo>
                    <a:pt x="4260" y="0"/>
                  </a:moveTo>
                  <a:cubicBezTo>
                    <a:pt x="1420" y="0"/>
                    <a:pt x="1" y="3426"/>
                    <a:pt x="2007" y="5432"/>
                  </a:cubicBezTo>
                  <a:cubicBezTo>
                    <a:pt x="2655" y="6081"/>
                    <a:pt x="3453" y="6371"/>
                    <a:pt x="4235" y="6371"/>
                  </a:cubicBezTo>
                  <a:cubicBezTo>
                    <a:pt x="5870" y="6371"/>
                    <a:pt x="7438" y="5100"/>
                    <a:pt x="7438" y="3179"/>
                  </a:cubicBezTo>
                  <a:cubicBezTo>
                    <a:pt x="7438" y="1420"/>
                    <a:pt x="6019" y="0"/>
                    <a:pt x="4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13496;p89"/>
            <p:cNvSpPr/>
            <p:nvPr/>
          </p:nvSpPr>
          <p:spPr>
            <a:xfrm>
              <a:off x="1916300" y="3223950"/>
              <a:ext cx="190600" cy="37075"/>
            </a:xfrm>
            <a:custGeom>
              <a:avLst/>
              <a:gdLst/>
              <a:ahLst/>
              <a:cxnLst/>
              <a:rect l="l" t="t" r="r" b="b"/>
              <a:pathLst>
                <a:path w="7624" h="1483" extrusionOk="0">
                  <a:moveTo>
                    <a:pt x="6728" y="433"/>
                  </a:moveTo>
                  <a:cubicBezTo>
                    <a:pt x="7099" y="464"/>
                    <a:pt x="7099" y="1019"/>
                    <a:pt x="6728" y="1050"/>
                  </a:cubicBezTo>
                  <a:lnTo>
                    <a:pt x="895" y="1050"/>
                  </a:lnTo>
                  <a:cubicBezTo>
                    <a:pt x="525" y="1019"/>
                    <a:pt x="525" y="464"/>
                    <a:pt x="895" y="433"/>
                  </a:cubicBezTo>
                  <a:close/>
                  <a:moveTo>
                    <a:pt x="895" y="1"/>
                  </a:moveTo>
                  <a:cubicBezTo>
                    <a:pt x="0" y="62"/>
                    <a:pt x="0" y="1420"/>
                    <a:pt x="895" y="1482"/>
                  </a:cubicBezTo>
                  <a:lnTo>
                    <a:pt x="6728" y="1482"/>
                  </a:lnTo>
                  <a:cubicBezTo>
                    <a:pt x="7623" y="1420"/>
                    <a:pt x="7623" y="62"/>
                    <a:pt x="67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13497;p89"/>
            <p:cNvSpPr/>
            <p:nvPr/>
          </p:nvSpPr>
          <p:spPr>
            <a:xfrm>
              <a:off x="1916300" y="3277975"/>
              <a:ext cx="191375" cy="36275"/>
            </a:xfrm>
            <a:custGeom>
              <a:avLst/>
              <a:gdLst/>
              <a:ahLst/>
              <a:cxnLst/>
              <a:rect l="l" t="t" r="r" b="b"/>
              <a:pathLst>
                <a:path w="7655" h="1451" extrusionOk="0">
                  <a:moveTo>
                    <a:pt x="926" y="0"/>
                  </a:moveTo>
                  <a:cubicBezTo>
                    <a:pt x="0" y="62"/>
                    <a:pt x="0" y="1389"/>
                    <a:pt x="926" y="1451"/>
                  </a:cubicBezTo>
                  <a:lnTo>
                    <a:pt x="6728" y="1451"/>
                  </a:lnTo>
                  <a:cubicBezTo>
                    <a:pt x="7654" y="1389"/>
                    <a:pt x="7654" y="62"/>
                    <a:pt x="6728" y="0"/>
                  </a:cubicBezTo>
                  <a:lnTo>
                    <a:pt x="6389" y="0"/>
                  </a:lnTo>
                  <a:cubicBezTo>
                    <a:pt x="6111" y="0"/>
                    <a:pt x="6111" y="401"/>
                    <a:pt x="6389" y="401"/>
                  </a:cubicBezTo>
                  <a:lnTo>
                    <a:pt x="6728" y="401"/>
                  </a:lnTo>
                  <a:cubicBezTo>
                    <a:pt x="7099" y="463"/>
                    <a:pt x="7099" y="988"/>
                    <a:pt x="6728" y="1049"/>
                  </a:cubicBezTo>
                  <a:lnTo>
                    <a:pt x="926" y="1049"/>
                  </a:lnTo>
                  <a:cubicBezTo>
                    <a:pt x="556" y="988"/>
                    <a:pt x="556" y="463"/>
                    <a:pt x="926" y="401"/>
                  </a:cubicBezTo>
                  <a:lnTo>
                    <a:pt x="5309" y="401"/>
                  </a:lnTo>
                  <a:cubicBezTo>
                    <a:pt x="5586" y="401"/>
                    <a:pt x="5586" y="0"/>
                    <a:pt x="5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3498;p89"/>
            <p:cNvSpPr/>
            <p:nvPr/>
          </p:nvSpPr>
          <p:spPr>
            <a:xfrm>
              <a:off x="1916300" y="3331975"/>
              <a:ext cx="191375" cy="37050"/>
            </a:xfrm>
            <a:custGeom>
              <a:avLst/>
              <a:gdLst/>
              <a:ahLst/>
              <a:cxnLst/>
              <a:rect l="l" t="t" r="r" b="b"/>
              <a:pathLst>
                <a:path w="7655" h="1482" extrusionOk="0">
                  <a:moveTo>
                    <a:pt x="926" y="0"/>
                  </a:moveTo>
                  <a:cubicBezTo>
                    <a:pt x="0" y="62"/>
                    <a:pt x="0" y="1389"/>
                    <a:pt x="926" y="1482"/>
                  </a:cubicBezTo>
                  <a:lnTo>
                    <a:pt x="1636" y="1482"/>
                  </a:lnTo>
                  <a:cubicBezTo>
                    <a:pt x="1914" y="1482"/>
                    <a:pt x="1914" y="1050"/>
                    <a:pt x="1636" y="1050"/>
                  </a:cubicBezTo>
                  <a:lnTo>
                    <a:pt x="926" y="1050"/>
                  </a:lnTo>
                  <a:cubicBezTo>
                    <a:pt x="556" y="1019"/>
                    <a:pt x="556" y="463"/>
                    <a:pt x="926" y="432"/>
                  </a:cubicBezTo>
                  <a:lnTo>
                    <a:pt x="6759" y="432"/>
                  </a:lnTo>
                  <a:cubicBezTo>
                    <a:pt x="7130" y="463"/>
                    <a:pt x="7130" y="1019"/>
                    <a:pt x="6759" y="1050"/>
                  </a:cubicBezTo>
                  <a:lnTo>
                    <a:pt x="2685" y="1050"/>
                  </a:lnTo>
                  <a:cubicBezTo>
                    <a:pt x="2408" y="1050"/>
                    <a:pt x="2408" y="1482"/>
                    <a:pt x="2685" y="1482"/>
                  </a:cubicBezTo>
                  <a:lnTo>
                    <a:pt x="6759" y="1482"/>
                  </a:lnTo>
                  <a:cubicBezTo>
                    <a:pt x="7654" y="1389"/>
                    <a:pt x="7654" y="62"/>
                    <a:pt x="67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p:nvPr/>
        </p:nvGrpSpPr>
        <p:grpSpPr>
          <a:xfrm>
            <a:off x="5488828" y="857129"/>
            <a:ext cx="824885" cy="824884"/>
            <a:chOff x="5580109" y="1852963"/>
            <a:chExt cx="1152128" cy="1152128"/>
          </a:xfrm>
        </p:grpSpPr>
        <p:sp>
          <p:nvSpPr>
            <p:cNvPr id="4"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5"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6" name="Group 26"/>
          <p:cNvGrpSpPr/>
          <p:nvPr/>
        </p:nvGrpSpPr>
        <p:grpSpPr>
          <a:xfrm>
            <a:off x="5488828" y="1975769"/>
            <a:ext cx="824885" cy="824884"/>
            <a:chOff x="5580109" y="1852963"/>
            <a:chExt cx="1152128" cy="1152128"/>
          </a:xfrm>
          <a:solidFill>
            <a:schemeClr val="bg1">
              <a:lumMod val="75000"/>
            </a:schemeClr>
          </a:solidFill>
        </p:grpSpPr>
        <p:sp>
          <p:nvSpPr>
            <p:cNvPr id="7"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8"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9" name="Group 29"/>
          <p:cNvGrpSpPr/>
          <p:nvPr/>
        </p:nvGrpSpPr>
        <p:grpSpPr>
          <a:xfrm>
            <a:off x="5488828" y="3094409"/>
            <a:ext cx="824885" cy="824884"/>
            <a:chOff x="5580109" y="1852963"/>
            <a:chExt cx="1152128" cy="1152128"/>
          </a:xfrm>
          <a:solidFill>
            <a:schemeClr val="accent3">
              <a:lumMod val="50000"/>
            </a:schemeClr>
          </a:solidFill>
        </p:grpSpPr>
        <p:sp>
          <p:nvSpPr>
            <p:cNvPr id="10"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1" name="Text Placeholder 12"/>
            <p:cNvSpPr txBox="1"/>
            <p:nvPr/>
          </p:nvSpPr>
          <p:spPr>
            <a:xfrm>
              <a:off x="5907079" y="2429027"/>
              <a:ext cx="784025" cy="523705"/>
            </a:xfrm>
            <a:prstGeom prst="rect">
              <a:avLst/>
            </a:prstGeom>
            <a:grp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2" name="Group 32"/>
          <p:cNvGrpSpPr/>
          <p:nvPr/>
        </p:nvGrpSpPr>
        <p:grpSpPr>
          <a:xfrm>
            <a:off x="5488828" y="4213049"/>
            <a:ext cx="824885" cy="824884"/>
            <a:chOff x="5580109" y="1852963"/>
            <a:chExt cx="1152128" cy="1152128"/>
          </a:xfrm>
          <a:solidFill>
            <a:schemeClr val="bg1">
              <a:lumMod val="75000"/>
            </a:schemeClr>
          </a:solidFill>
        </p:grpSpPr>
        <p:sp>
          <p:nvSpPr>
            <p:cNvPr id="13"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4"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5" name="Group 35"/>
          <p:cNvGrpSpPr/>
          <p:nvPr/>
        </p:nvGrpSpPr>
        <p:grpSpPr>
          <a:xfrm>
            <a:off x="5488828" y="5331690"/>
            <a:ext cx="824885" cy="824884"/>
            <a:chOff x="5580109" y="1852963"/>
            <a:chExt cx="1152128" cy="1152128"/>
          </a:xfrm>
        </p:grpSpPr>
        <p:sp>
          <p:nvSpPr>
            <p:cNvPr id="16"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7"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18" name="그룹 24"/>
          <p:cNvGrpSpPr/>
          <p:nvPr/>
        </p:nvGrpSpPr>
        <p:grpSpPr>
          <a:xfrm>
            <a:off x="6313713" y="879826"/>
            <a:ext cx="4980609" cy="603857"/>
            <a:chOff x="6313713" y="879826"/>
            <a:chExt cx="4980609" cy="603857"/>
          </a:xfrm>
        </p:grpSpPr>
        <p:sp>
          <p:nvSpPr>
            <p:cNvPr id="19" name="TextBox 18"/>
            <p:cNvSpPr txBox="1"/>
            <p:nvPr/>
          </p:nvSpPr>
          <p:spPr>
            <a:xfrm>
              <a:off x="6313713" y="1206684"/>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sym typeface="Arial" panose="020B0604020202020204"/>
                </a:rPr>
                <a:t>https://www.makemytrip.com/</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0" name="TextBox 19"/>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1" name="그룹 25"/>
          <p:cNvGrpSpPr/>
          <p:nvPr/>
        </p:nvGrpSpPr>
        <p:grpSpPr>
          <a:xfrm>
            <a:off x="6284264" y="2072351"/>
            <a:ext cx="4980609" cy="613795"/>
            <a:chOff x="6284264" y="956831"/>
            <a:chExt cx="4980609" cy="613795"/>
          </a:xfrm>
        </p:grpSpPr>
        <p:sp>
          <p:nvSpPr>
            <p:cNvPr id="22" name="TextBox 21"/>
            <p:cNvSpPr txBox="1"/>
            <p:nvPr/>
          </p:nvSpPr>
          <p:spPr>
            <a:xfrm>
              <a:off x="6284264" y="1293627"/>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Authentication Bypass</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3" name="TextBox 22"/>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4" name="그룹 28"/>
          <p:cNvGrpSpPr/>
          <p:nvPr/>
        </p:nvGrpSpPr>
        <p:grpSpPr>
          <a:xfrm>
            <a:off x="6427373" y="3176147"/>
            <a:ext cx="4980609" cy="672373"/>
            <a:chOff x="6427373" y="945107"/>
            <a:chExt cx="4980609" cy="672373"/>
          </a:xfrm>
        </p:grpSpPr>
        <p:sp>
          <p:nvSpPr>
            <p:cNvPr id="25" name="TextBox 24"/>
            <p:cNvSpPr txBox="1"/>
            <p:nvPr/>
          </p:nvSpPr>
          <p:spPr>
            <a:xfrm>
              <a:off x="6427373" y="1340481"/>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 </a:t>
              </a:r>
              <a:r>
                <a:rPr lang="en-US" sz="1200" b="1" dirty="0">
                  <a:solidFill>
                    <a:schemeClr val="accent4"/>
                  </a:solidFill>
                  <a:latin typeface="Quicksand" panose="020B0604020202020204" charset="0"/>
                </a:rPr>
                <a:t>High</a:t>
              </a:r>
              <a:r>
                <a:rPr lang="en-US" sz="1200" b="1" dirty="0">
                  <a:latin typeface="Quicksand" panose="020B0604020202020204" charset="0"/>
                </a:rPr>
                <a:t> (https://bugcrowd.com/vulnerability-rating-taxonomy)</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6" name="TextBox 25"/>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7" name="그룹 31"/>
          <p:cNvGrpSpPr/>
          <p:nvPr/>
        </p:nvGrpSpPr>
        <p:grpSpPr>
          <a:xfrm>
            <a:off x="6427373" y="4121269"/>
            <a:ext cx="4980609" cy="1146479"/>
            <a:chOff x="6427373" y="774709"/>
            <a:chExt cx="4980609" cy="1146479"/>
          </a:xfrm>
        </p:grpSpPr>
        <p:sp>
          <p:nvSpPr>
            <p:cNvPr id="28" name="TextBox 27"/>
            <p:cNvSpPr txBox="1"/>
            <p:nvPr/>
          </p:nvSpPr>
          <p:spPr>
            <a:xfrm>
              <a:off x="6427373" y="1274857"/>
              <a:ext cx="4980609" cy="646331"/>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t>There is always a risk that the user’s privacy will be compromised as those who bypass SMS will have access to OTP.</a:t>
              </a:r>
              <a:endParaRPr lang="en-US" sz="1200" b="1" dirty="0">
                <a:latin typeface="Times New Roman" panose="02020603050405020304" pitchFamily="18" charset="0"/>
                <a:ea typeface="Times New Roman" panose="02020603050405020304" pitchFamily="18" charset="0"/>
              </a:endParaRPr>
            </a:p>
          </p:txBody>
        </p:sp>
        <p:sp>
          <p:nvSpPr>
            <p:cNvPr id="29" name="TextBox 28"/>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0" name="그룹 34"/>
          <p:cNvGrpSpPr/>
          <p:nvPr/>
        </p:nvGrpSpPr>
        <p:grpSpPr>
          <a:xfrm>
            <a:off x="6427373" y="5236790"/>
            <a:ext cx="4980609" cy="821002"/>
            <a:chOff x="6427373" y="774709"/>
            <a:chExt cx="4980609" cy="821002"/>
          </a:xfrm>
        </p:grpSpPr>
        <p:sp>
          <p:nvSpPr>
            <p:cNvPr id="31" name="TextBox 30"/>
            <p:cNvSpPr txBox="1"/>
            <p:nvPr/>
          </p:nvSpPr>
          <p:spPr>
            <a:xfrm>
              <a:off x="6427373" y="131871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 ,Burp Suite</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32" name="TextBox 31"/>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4" name="Rectangle 33"/>
          <p:cNvSpPr/>
          <p:nvPr/>
        </p:nvSpPr>
        <p:spPr>
          <a:xfrm>
            <a:off x="6427373" y="5425354"/>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5" name="Rectangle 34"/>
          <p:cNvSpPr/>
          <p:nvPr/>
        </p:nvSpPr>
        <p:spPr>
          <a:xfrm>
            <a:off x="6427374" y="4263761"/>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6" name="Rectangle 35"/>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sp>
        <p:nvSpPr>
          <p:cNvPr id="37" name="Rectangle 36"/>
          <p:cNvSpPr/>
          <p:nvPr/>
        </p:nvSpPr>
        <p:spPr>
          <a:xfrm>
            <a:off x="6327048" y="1407523"/>
            <a:ext cx="2449260"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solidFill>
                  <a:schemeClr val="dk1"/>
                </a:solidFill>
                <a:latin typeface="Quicksand" panose="020B0604020202020204" charset="0"/>
                <a:sym typeface="Arial" panose="020B0604020202020204"/>
              </a:rPr>
              <a:t>15.197.238.104</a:t>
            </a:r>
            <a:r>
              <a:rPr lang="en-US" altLang="ko-KR" sz="1200" b="1" dirty="0"/>
              <a:t> </a:t>
            </a:r>
            <a:endParaRPr lang="en-US" sz="1200" b="1" dirty="0">
              <a:latin typeface="Quicksand" panose="020B0604020202020204" charset="0"/>
            </a:endParaRPr>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9177" y="879826"/>
            <a:ext cx="3206541" cy="213769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4704362" y="535717"/>
          <a:ext cx="2440668" cy="3693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23177227" name="Picture 4"/>
          <p:cNvPicPr>
            <a:picLocks noChangeAspect="1"/>
          </p:cNvPicPr>
          <p:nvPr/>
        </p:nvPicPr>
        <p:blipFill>
          <a:blip r:embed="rId6"/>
          <a:stretch>
            <a:fillRect/>
          </a:stretch>
        </p:blipFill>
        <p:spPr>
          <a:xfrm>
            <a:off x="1783715" y="1287145"/>
            <a:ext cx="8624570" cy="462724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781299" y="587719"/>
          <a:ext cx="7643446" cy="3693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23177227" name="Picture 4"/>
          <p:cNvPicPr>
            <a:picLocks noChangeAspect="1"/>
          </p:cNvPicPr>
          <p:nvPr/>
        </p:nvPicPr>
        <p:blipFill>
          <a:blip r:embed="rId6"/>
          <a:stretch>
            <a:fillRect/>
          </a:stretch>
        </p:blipFill>
        <p:spPr>
          <a:xfrm>
            <a:off x="1755775" y="1400810"/>
            <a:ext cx="8817610" cy="473075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1889185" y="77638"/>
            <a:ext cx="6722218" cy="2087245"/>
          </a:xfrm>
          <a:prstGeom prst="rect">
            <a:avLst/>
          </a:prstGeom>
        </p:spPr>
        <p:txBody>
          <a:bodyPr wrap="square">
            <a:spAutoFit/>
          </a:bodyPr>
          <a:lstStyle/>
          <a:p>
            <a:pPr marL="278130" indent="-6350" algn="ctr" defTabSz="266700">
              <a:lnSpc>
                <a:spcPct val="107000"/>
              </a:lnSpc>
              <a:spcAft>
                <a:spcPct val="0"/>
              </a:spcAft>
            </a:pPr>
            <a:endParaRPr lang="en-US" sz="1900" b="1" dirty="0">
              <a:solidFill>
                <a:srgbClr val="000000"/>
              </a:solidFill>
              <a:latin typeface="Times New Roman" panose="02020603050405020304"/>
              <a:ea typeface="Times New Roman" panose="02020603050405020304"/>
            </a:endParaRPr>
          </a:p>
          <a:p>
            <a:pPr marL="278130" indent="-6350" algn="ctr" defTabSz="266700">
              <a:lnSpc>
                <a:spcPct val="107000"/>
              </a:lnSpc>
              <a:spcAft>
                <a:spcPct val="0"/>
              </a:spcAft>
            </a:pPr>
            <a:endParaRPr lang="en-US" sz="1900" b="1" dirty="0">
              <a:solidFill>
                <a:srgbClr val="000000"/>
              </a:solidFill>
              <a:latin typeface="Times New Roman" panose="02020603050405020304"/>
              <a:ea typeface="Times New Roman" panose="02020603050405020304"/>
            </a:endParaRPr>
          </a:p>
          <a:p>
            <a:pPr marL="278130" indent="-6350" algn="ctr" defTabSz="266700">
              <a:lnSpc>
                <a:spcPct val="107000"/>
              </a:lnSpc>
              <a:spcAft>
                <a:spcPct val="0"/>
              </a:spcAft>
            </a:pPr>
            <a:r>
              <a:rPr sz="3000" b="1" dirty="0">
                <a:solidFill>
                  <a:srgbClr val="000000"/>
                </a:solidFill>
                <a:latin typeface="Roboto" panose="02000000000000000000" pitchFamily="2" charset="0"/>
                <a:ea typeface="Times New Roman" panose="02020603050405020304"/>
                <a:cs typeface="Roboto" panose="02000000000000000000" pitchFamily="2" charset="0"/>
              </a:rPr>
              <a:t> </a:t>
            </a:r>
            <a:r>
              <a:rPr lang="en-US" sz="3000" b="1" dirty="0">
                <a:solidFill>
                  <a:schemeClr val="accent1">
                    <a:lumMod val="75000"/>
                  </a:schemeClr>
                </a:solidFill>
                <a:latin typeface="Roboto" panose="02000000000000000000" pitchFamily="2" charset="0"/>
                <a:ea typeface="Times New Roman" panose="02020603050405020304"/>
                <a:cs typeface="Roboto" panose="02000000000000000000" pitchFamily="2" charset="0"/>
              </a:rPr>
              <a:t>BACKGROUND &amp; MOTIVATION </a:t>
            </a:r>
            <a:endParaRPr sz="3000" b="1" dirty="0">
              <a:solidFill>
                <a:schemeClr val="accent1">
                  <a:lumMod val="75000"/>
                </a:schemeClr>
              </a:solidFill>
              <a:latin typeface="Roboto" panose="02000000000000000000" pitchFamily="2" charset="0"/>
              <a:ea typeface="Times New Roman" panose="02020603050405020304"/>
              <a:cs typeface="Roboto" panose="02000000000000000000" pitchFamily="2" charset="0"/>
            </a:endParaRPr>
          </a:p>
          <a:p>
            <a:pPr marL="0" indent="0" defTabSz="266700">
              <a:lnSpc>
                <a:spcPct val="107000"/>
              </a:lnSpc>
              <a:spcAft>
                <a:spcPct val="0"/>
              </a:spcAft>
            </a:pPr>
            <a:r>
              <a:rPr sz="1900" b="1" dirty="0">
                <a:solidFill>
                  <a:srgbClr val="000000"/>
                </a:solidFill>
                <a:latin typeface="Times New Roman" panose="02020603050405020304"/>
                <a:ea typeface="Times New Roman" panose="02020603050405020304"/>
              </a:rPr>
              <a:t> </a:t>
            </a:r>
            <a:endParaRPr sz="1900" b="1" dirty="0">
              <a:solidFill>
                <a:srgbClr val="000000"/>
              </a:solidFill>
              <a:latin typeface="Times New Roman" panose="02020603050405020304"/>
              <a:ea typeface="Times New Roman" panose="02020603050405020304"/>
            </a:endParaRPr>
          </a:p>
          <a:p>
            <a:pPr marL="0" indent="0" defTabSz="266700">
              <a:lnSpc>
                <a:spcPct val="107000"/>
              </a:lnSpc>
              <a:spcAft>
                <a:spcPct val="0"/>
              </a:spcAft>
            </a:pPr>
            <a:r>
              <a:rPr sz="1900" b="1" dirty="0">
                <a:solidFill>
                  <a:srgbClr val="000000"/>
                </a:solidFill>
                <a:latin typeface="Times New Roman" panose="02020603050405020304"/>
                <a:ea typeface="Times New Roman" panose="02020603050405020304"/>
              </a:rPr>
              <a:t> </a:t>
            </a:r>
            <a:endParaRPr lang="en-US" sz="1900" b="1" dirty="0">
              <a:solidFill>
                <a:srgbClr val="000000"/>
              </a:solidFill>
              <a:latin typeface="Times New Roman" panose="02020603050405020304"/>
              <a:ea typeface="Times New Roman" panose="02020603050405020304"/>
            </a:endParaRPr>
          </a:p>
          <a:p>
            <a:pPr marL="0" indent="-6350" defTabSz="266700">
              <a:lnSpc>
                <a:spcPct val="103000"/>
              </a:lnSpc>
              <a:spcAft>
                <a:spcPct val="0"/>
              </a:spcAft>
            </a:pPr>
            <a:r>
              <a:rPr sz="1600" dirty="0">
                <a:solidFill>
                  <a:srgbClr val="000000"/>
                </a:solidFill>
                <a:latin typeface="Times New Roman" panose="02020603050405020304"/>
                <a:ea typeface="Times New Roman" panose="02020603050405020304"/>
              </a:rPr>
              <a:t>. </a:t>
            </a:r>
            <a:endParaRPr sz="1600" dirty="0">
              <a:solidFill>
                <a:srgbClr val="000000"/>
              </a:solidFill>
              <a:latin typeface="Times New Roman" panose="02020603050405020304"/>
              <a:ea typeface="Times New Roman" panose="02020603050405020304"/>
            </a:endParaRPr>
          </a:p>
        </p:txBody>
      </p:sp>
      <p:sp>
        <p:nvSpPr>
          <p:cNvPr id="2" name="Google Shape;469;p46"/>
          <p:cNvSpPr txBox="1"/>
          <p:nvPr/>
        </p:nvSpPr>
        <p:spPr>
          <a:xfrm>
            <a:off x="1061780" y="1496139"/>
            <a:ext cx="9161253" cy="4182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linker" panose="02000000000000000000"/>
              <a:buChar char="●"/>
              <a:defRPr sz="1200" b="0" i="0" u="none" strike="noStrike" cap="none">
                <a:solidFill>
                  <a:schemeClr val="dk1"/>
                </a:solidFill>
                <a:latin typeface="Blinker" panose="02000000000000000000"/>
                <a:ea typeface="Blinker" panose="02000000000000000000"/>
                <a:cs typeface="Blinker" panose="02000000000000000000"/>
                <a:sym typeface="Blinker" panose="02000000000000000000"/>
              </a:defRPr>
            </a:lvl1pPr>
            <a:lvl2pPr marL="914400" marR="0" lvl="1" indent="-304800" algn="l" rtl="0">
              <a:lnSpc>
                <a:spcPct val="100000"/>
              </a:lnSpc>
              <a:spcBef>
                <a:spcPts val="0"/>
              </a:spcBef>
              <a:spcAft>
                <a:spcPts val="0"/>
              </a:spcAft>
              <a:buClr>
                <a:schemeClr val="dk1"/>
              </a:buClr>
              <a:buSzPts val="1200"/>
              <a:buFont typeface="Blinker" panose="02000000000000000000"/>
              <a:buChar char="○"/>
              <a:defRPr sz="1200" b="0" i="0" u="none" strike="noStrike" cap="none">
                <a:solidFill>
                  <a:schemeClr val="dk1"/>
                </a:solidFill>
                <a:latin typeface="Blinker" panose="02000000000000000000"/>
                <a:ea typeface="Blinker" panose="02000000000000000000"/>
                <a:cs typeface="Blinker" panose="02000000000000000000"/>
                <a:sym typeface="Blinker" panose="02000000000000000000"/>
              </a:defRPr>
            </a:lvl2pPr>
            <a:lvl3pPr marL="1371600" marR="0" lvl="2" indent="-304800" algn="l" rtl="0">
              <a:lnSpc>
                <a:spcPct val="100000"/>
              </a:lnSpc>
              <a:spcBef>
                <a:spcPts val="0"/>
              </a:spcBef>
              <a:spcAft>
                <a:spcPts val="0"/>
              </a:spcAft>
              <a:buClr>
                <a:schemeClr val="dk1"/>
              </a:buClr>
              <a:buSzPts val="1200"/>
              <a:buFont typeface="Blinker" panose="02000000000000000000"/>
              <a:buChar char="■"/>
              <a:defRPr sz="1200" b="0" i="0" u="none" strike="noStrike" cap="none">
                <a:solidFill>
                  <a:schemeClr val="dk1"/>
                </a:solidFill>
                <a:latin typeface="Blinker" panose="02000000000000000000"/>
                <a:ea typeface="Blinker" panose="02000000000000000000"/>
                <a:cs typeface="Blinker" panose="02000000000000000000"/>
                <a:sym typeface="Blinker" panose="02000000000000000000"/>
              </a:defRPr>
            </a:lvl3pPr>
            <a:lvl4pPr marL="1828800" marR="0" lvl="3" indent="-304800" algn="l" rtl="0">
              <a:lnSpc>
                <a:spcPct val="100000"/>
              </a:lnSpc>
              <a:spcBef>
                <a:spcPts val="0"/>
              </a:spcBef>
              <a:spcAft>
                <a:spcPts val="0"/>
              </a:spcAft>
              <a:buClr>
                <a:schemeClr val="dk1"/>
              </a:buClr>
              <a:buSzPts val="1200"/>
              <a:buFont typeface="Blinker" panose="02000000000000000000"/>
              <a:buChar char="●"/>
              <a:defRPr sz="1200" b="0" i="0" u="none" strike="noStrike" cap="none">
                <a:solidFill>
                  <a:schemeClr val="dk1"/>
                </a:solidFill>
                <a:latin typeface="Blinker" panose="02000000000000000000"/>
                <a:ea typeface="Blinker" panose="02000000000000000000"/>
                <a:cs typeface="Blinker" panose="02000000000000000000"/>
                <a:sym typeface="Blinker" panose="02000000000000000000"/>
              </a:defRPr>
            </a:lvl4pPr>
            <a:lvl5pPr marL="2286000" marR="0" lvl="4" indent="-304800" algn="l" rtl="0">
              <a:lnSpc>
                <a:spcPct val="100000"/>
              </a:lnSpc>
              <a:spcBef>
                <a:spcPts val="0"/>
              </a:spcBef>
              <a:spcAft>
                <a:spcPts val="0"/>
              </a:spcAft>
              <a:buClr>
                <a:schemeClr val="dk1"/>
              </a:buClr>
              <a:buSzPts val="1200"/>
              <a:buFont typeface="Blinker" panose="02000000000000000000"/>
              <a:buChar char="○"/>
              <a:defRPr sz="1200" b="0" i="0" u="none" strike="noStrike" cap="none">
                <a:solidFill>
                  <a:schemeClr val="dk1"/>
                </a:solidFill>
                <a:latin typeface="Blinker" panose="02000000000000000000"/>
                <a:ea typeface="Blinker" panose="02000000000000000000"/>
                <a:cs typeface="Blinker" panose="02000000000000000000"/>
                <a:sym typeface="Blinker" panose="02000000000000000000"/>
              </a:defRPr>
            </a:lvl5pPr>
            <a:lvl6pPr marL="2743200" marR="0" lvl="5" indent="-304800" algn="l" rtl="0">
              <a:lnSpc>
                <a:spcPct val="100000"/>
              </a:lnSpc>
              <a:spcBef>
                <a:spcPts val="0"/>
              </a:spcBef>
              <a:spcAft>
                <a:spcPts val="0"/>
              </a:spcAft>
              <a:buClr>
                <a:schemeClr val="dk1"/>
              </a:buClr>
              <a:buSzPts val="1200"/>
              <a:buFont typeface="Blinker" panose="02000000000000000000"/>
              <a:buChar char="■"/>
              <a:defRPr sz="1200" b="0" i="0" u="none" strike="noStrike" cap="none">
                <a:solidFill>
                  <a:schemeClr val="dk1"/>
                </a:solidFill>
                <a:latin typeface="Blinker" panose="02000000000000000000"/>
                <a:ea typeface="Blinker" panose="02000000000000000000"/>
                <a:cs typeface="Blinker" panose="02000000000000000000"/>
                <a:sym typeface="Blinker" panose="02000000000000000000"/>
              </a:defRPr>
            </a:lvl6pPr>
            <a:lvl7pPr marL="3200400" marR="0" lvl="6" indent="-304800" algn="l" rtl="0">
              <a:lnSpc>
                <a:spcPct val="100000"/>
              </a:lnSpc>
              <a:spcBef>
                <a:spcPts val="0"/>
              </a:spcBef>
              <a:spcAft>
                <a:spcPts val="0"/>
              </a:spcAft>
              <a:buClr>
                <a:schemeClr val="dk1"/>
              </a:buClr>
              <a:buSzPts val="1200"/>
              <a:buFont typeface="Blinker" panose="02000000000000000000"/>
              <a:buChar char="●"/>
              <a:defRPr sz="1200" b="0" i="0" u="none" strike="noStrike" cap="none">
                <a:solidFill>
                  <a:schemeClr val="dk1"/>
                </a:solidFill>
                <a:latin typeface="Blinker" panose="02000000000000000000"/>
                <a:ea typeface="Blinker" panose="02000000000000000000"/>
                <a:cs typeface="Blinker" panose="02000000000000000000"/>
                <a:sym typeface="Blinker" panose="02000000000000000000"/>
              </a:defRPr>
            </a:lvl7pPr>
            <a:lvl8pPr marL="3657600" marR="0" lvl="7" indent="-304800" algn="l" rtl="0">
              <a:lnSpc>
                <a:spcPct val="100000"/>
              </a:lnSpc>
              <a:spcBef>
                <a:spcPts val="0"/>
              </a:spcBef>
              <a:spcAft>
                <a:spcPts val="0"/>
              </a:spcAft>
              <a:buClr>
                <a:schemeClr val="dk1"/>
              </a:buClr>
              <a:buSzPts val="1200"/>
              <a:buFont typeface="Blinker" panose="02000000000000000000"/>
              <a:buChar char="○"/>
              <a:defRPr sz="1200" b="0" i="0" u="none" strike="noStrike" cap="none">
                <a:solidFill>
                  <a:schemeClr val="dk1"/>
                </a:solidFill>
                <a:latin typeface="Blinker" panose="02000000000000000000"/>
                <a:ea typeface="Blinker" panose="02000000000000000000"/>
                <a:cs typeface="Blinker" panose="02000000000000000000"/>
                <a:sym typeface="Blinker" panose="02000000000000000000"/>
              </a:defRPr>
            </a:lvl8pPr>
            <a:lvl9pPr marL="4114800" marR="0" lvl="8" indent="-304800" algn="l" rtl="0">
              <a:lnSpc>
                <a:spcPct val="100000"/>
              </a:lnSpc>
              <a:spcBef>
                <a:spcPts val="0"/>
              </a:spcBef>
              <a:spcAft>
                <a:spcPts val="0"/>
              </a:spcAft>
              <a:buClr>
                <a:schemeClr val="dk1"/>
              </a:buClr>
              <a:buSzPts val="1200"/>
              <a:buFont typeface="Blinker" panose="02000000000000000000"/>
              <a:buChar char="■"/>
              <a:defRPr sz="1200" b="0" i="0" u="none" strike="noStrike" cap="none">
                <a:solidFill>
                  <a:schemeClr val="dk1"/>
                </a:solidFill>
                <a:latin typeface="Blinker" panose="02000000000000000000"/>
                <a:ea typeface="Blinker" panose="02000000000000000000"/>
                <a:cs typeface="Blinker" panose="02000000000000000000"/>
                <a:sym typeface="Blinker" panose="02000000000000000000"/>
              </a:defRPr>
            </a:lvl9pPr>
          </a:lstStyle>
          <a:p>
            <a:r>
              <a:rPr lang="en-US" sz="1400" dirty="0">
                <a:latin typeface="Roboto" panose="02000000000000000000" pitchFamily="2" charset="0"/>
                <a:cs typeface="Roboto" panose="02000000000000000000" pitchFamily="2" charset="0"/>
              </a:rPr>
              <a:t>The concept of </a:t>
            </a:r>
            <a:r>
              <a:rPr lang="en-US" sz="1400" b="1" dirty="0">
                <a:latin typeface="Roboto" panose="02000000000000000000" pitchFamily="2" charset="0"/>
                <a:cs typeface="Roboto" panose="02000000000000000000" pitchFamily="2" charset="0"/>
              </a:rPr>
              <a:t>Vulnerability Assessment and Penetration Testing (VAPT)</a:t>
            </a:r>
            <a:r>
              <a:rPr lang="en-US" sz="1400" dirty="0">
                <a:latin typeface="Roboto" panose="02000000000000000000" pitchFamily="2" charset="0"/>
                <a:cs typeface="Roboto" panose="02000000000000000000" pitchFamily="2" charset="0"/>
              </a:rPr>
              <a:t> emerged from the evolving need to </a:t>
            </a:r>
            <a:r>
              <a:rPr lang="en-US" sz="1400" b="1" dirty="0">
                <a:latin typeface="Roboto" panose="02000000000000000000" pitchFamily="2" charset="0"/>
                <a:cs typeface="Roboto" panose="02000000000000000000" pitchFamily="2" charset="0"/>
              </a:rPr>
              <a:t>protect digital assets</a:t>
            </a:r>
            <a:r>
              <a:rPr lang="en-US" sz="1400" dirty="0">
                <a:latin typeface="Roboto" panose="02000000000000000000" pitchFamily="2" charset="0"/>
                <a:cs typeface="Roboto" panose="02000000000000000000" pitchFamily="2" charset="0"/>
              </a:rPr>
              <a:t> in the face of increasingly complex and frequent cyber threats. With the rise of:</a:t>
            </a:r>
            <a:endParaRPr lang="en-US" sz="1400" dirty="0">
              <a:latin typeface="Roboto" panose="02000000000000000000" pitchFamily="2" charset="0"/>
              <a:cs typeface="Roboto" panose="02000000000000000000" pitchFamily="2" charset="0"/>
            </a:endParaRPr>
          </a:p>
          <a:p>
            <a:pPr marL="152400" indent="0">
              <a:buNone/>
            </a:pPr>
            <a:endParaRPr lang="en-US" sz="1400" dirty="0">
              <a:latin typeface="Roboto" panose="02000000000000000000" pitchFamily="2" charset="0"/>
              <a:cs typeface="Roboto" panose="02000000000000000000" pitchFamily="2" charset="0"/>
            </a:endParaRPr>
          </a:p>
          <a:p>
            <a:r>
              <a:rPr lang="en-US" sz="1400" dirty="0">
                <a:latin typeface="Roboto" panose="02000000000000000000" pitchFamily="2" charset="0"/>
                <a:cs typeface="Roboto" panose="02000000000000000000" pitchFamily="2" charset="0"/>
              </a:rPr>
              <a:t>Internet-connected systems</a:t>
            </a:r>
            <a:endParaRPr lang="en-US" sz="1400" dirty="0">
              <a:latin typeface="Roboto" panose="02000000000000000000" pitchFamily="2" charset="0"/>
              <a:cs typeface="Roboto" panose="02000000000000000000" pitchFamily="2" charset="0"/>
            </a:endParaRPr>
          </a:p>
          <a:p>
            <a:pPr marL="152400" indent="0">
              <a:buNone/>
            </a:pPr>
            <a:endParaRPr lang="en-US" sz="1400" dirty="0">
              <a:latin typeface="Roboto" panose="02000000000000000000" pitchFamily="2" charset="0"/>
              <a:cs typeface="Roboto" panose="02000000000000000000" pitchFamily="2" charset="0"/>
            </a:endParaRPr>
          </a:p>
          <a:p>
            <a:r>
              <a:rPr lang="en-US" sz="1400" dirty="0">
                <a:latin typeface="Roboto" panose="02000000000000000000" pitchFamily="2" charset="0"/>
                <a:cs typeface="Roboto" panose="02000000000000000000" pitchFamily="2" charset="0"/>
              </a:rPr>
              <a:t>E-commerce and digital services</a:t>
            </a:r>
            <a:endParaRPr lang="en-US" sz="1400" dirty="0">
              <a:latin typeface="Roboto" panose="02000000000000000000" pitchFamily="2" charset="0"/>
              <a:cs typeface="Roboto" panose="02000000000000000000" pitchFamily="2" charset="0"/>
            </a:endParaRPr>
          </a:p>
          <a:p>
            <a:pPr marL="152400" indent="0">
              <a:buNone/>
            </a:pPr>
            <a:endParaRPr lang="en-US" sz="1400" dirty="0">
              <a:latin typeface="Roboto" panose="02000000000000000000" pitchFamily="2" charset="0"/>
              <a:cs typeface="Roboto" panose="02000000000000000000" pitchFamily="2" charset="0"/>
            </a:endParaRPr>
          </a:p>
          <a:p>
            <a:r>
              <a:rPr lang="en-US" sz="1400" dirty="0">
                <a:latin typeface="Roboto" panose="02000000000000000000" pitchFamily="2" charset="0"/>
                <a:cs typeface="Roboto" panose="02000000000000000000" pitchFamily="2" charset="0"/>
              </a:rPr>
              <a:t>Data privacy regulations (e.g., GDPR, HIPAA)</a:t>
            </a:r>
            <a:endParaRPr lang="en-US" sz="1400" dirty="0">
              <a:latin typeface="Roboto" panose="02000000000000000000" pitchFamily="2" charset="0"/>
              <a:cs typeface="Roboto" panose="02000000000000000000" pitchFamily="2" charset="0"/>
            </a:endParaRPr>
          </a:p>
          <a:p>
            <a:pPr marL="152400" indent="0">
              <a:buNone/>
            </a:pPr>
            <a:endParaRPr lang="en-US" sz="1400" dirty="0">
              <a:latin typeface="Roboto" panose="02000000000000000000" pitchFamily="2" charset="0"/>
              <a:cs typeface="Roboto" panose="02000000000000000000" pitchFamily="2" charset="0"/>
            </a:endParaRPr>
          </a:p>
          <a:p>
            <a:r>
              <a:rPr lang="en-US" sz="1400" dirty="0">
                <a:latin typeface="Roboto" panose="02000000000000000000" pitchFamily="2" charset="0"/>
                <a:cs typeface="Roboto" panose="02000000000000000000" pitchFamily="2" charset="0"/>
              </a:rPr>
              <a:t>Sophisticated cyberattacks (ransomware, phishing, APTs)</a:t>
            </a:r>
            <a:endParaRPr lang="en-US" sz="1400" dirty="0">
              <a:latin typeface="Roboto" panose="02000000000000000000" pitchFamily="2" charset="0"/>
              <a:cs typeface="Roboto" panose="02000000000000000000" pitchFamily="2" charset="0"/>
            </a:endParaRPr>
          </a:p>
          <a:p>
            <a:pPr marL="152400" indent="0">
              <a:buNone/>
            </a:pPr>
            <a:endParaRPr lang="en-US" sz="1400" dirty="0">
              <a:latin typeface="Roboto" panose="02000000000000000000" pitchFamily="2" charset="0"/>
              <a:cs typeface="Roboto" panose="02000000000000000000" pitchFamily="2" charset="0"/>
            </a:endParaRPr>
          </a:p>
          <a:p>
            <a:r>
              <a:rPr lang="en-US" sz="1400" dirty="0">
                <a:latin typeface="Roboto" panose="02000000000000000000" pitchFamily="2" charset="0"/>
                <a:cs typeface="Roboto" panose="02000000000000000000" pitchFamily="2" charset="0"/>
              </a:rPr>
              <a:t>organizations realized that </a:t>
            </a:r>
            <a:r>
              <a:rPr lang="en-US" sz="1400" b="1" dirty="0">
                <a:latin typeface="Roboto" panose="02000000000000000000" pitchFamily="2" charset="0"/>
                <a:cs typeface="Roboto" panose="02000000000000000000" pitchFamily="2" charset="0"/>
              </a:rPr>
              <a:t>traditional security measures</a:t>
            </a:r>
            <a:r>
              <a:rPr lang="en-US" sz="1400" dirty="0">
                <a:latin typeface="Roboto" panose="02000000000000000000" pitchFamily="2" charset="0"/>
                <a:cs typeface="Roboto" panose="02000000000000000000" pitchFamily="2" charset="0"/>
              </a:rPr>
              <a:t> like firewalls and antivirus software were no longer sufficient. Hence, a more </a:t>
            </a:r>
            <a:r>
              <a:rPr lang="en-US" sz="1400" b="1" dirty="0">
                <a:latin typeface="Roboto" panose="02000000000000000000" pitchFamily="2" charset="0"/>
                <a:cs typeface="Roboto" panose="02000000000000000000" pitchFamily="2" charset="0"/>
              </a:rPr>
              <a:t>proactive and offensive approach</a:t>
            </a:r>
            <a:r>
              <a:rPr lang="en-US" sz="1400" dirty="0">
                <a:latin typeface="Roboto" panose="02000000000000000000" pitchFamily="2" charset="0"/>
                <a:cs typeface="Roboto" panose="02000000000000000000" pitchFamily="2" charset="0"/>
              </a:rPr>
              <a:t> to security testing was needed — and </a:t>
            </a:r>
            <a:r>
              <a:rPr lang="en-US" sz="1400" b="1" dirty="0">
                <a:latin typeface="Roboto" panose="02000000000000000000" pitchFamily="2" charset="0"/>
                <a:cs typeface="Roboto" panose="02000000000000000000" pitchFamily="2" charset="0"/>
              </a:rPr>
              <a:t>VAPT</a:t>
            </a:r>
            <a:r>
              <a:rPr lang="en-US" sz="1400" dirty="0">
                <a:latin typeface="Roboto" panose="02000000000000000000" pitchFamily="2" charset="0"/>
                <a:cs typeface="Roboto" panose="02000000000000000000" pitchFamily="2" charset="0"/>
              </a:rPr>
              <a:t> became a critical component.</a:t>
            </a:r>
            <a:endParaRPr lang="en-US" sz="1400" dirty="0">
              <a:latin typeface="Roboto" panose="02000000000000000000" pitchFamily="2" charset="0"/>
              <a:cs typeface="Roboto" panose="02000000000000000000" pitchFamily="2" charset="0"/>
            </a:endParaRPr>
          </a:p>
        </p:txBody>
      </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755529" y="547274"/>
          <a:ext cx="8716107" cy="6463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09059136" name="Picture 1"/>
          <p:cNvPicPr>
            <a:picLocks noChangeAspect="1"/>
          </p:cNvPicPr>
          <p:nvPr/>
        </p:nvPicPr>
        <p:blipFill>
          <a:blip r:embed="rId6"/>
          <a:stretch>
            <a:fillRect/>
          </a:stretch>
        </p:blipFill>
        <p:spPr>
          <a:xfrm>
            <a:off x="1755775" y="1374775"/>
            <a:ext cx="8713470" cy="497649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942491" y="828627"/>
          <a:ext cx="7265378" cy="6463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570915238" name="Picture 1"/>
          <p:cNvPicPr>
            <a:picLocks noChangeAspect="1"/>
          </p:cNvPicPr>
          <p:nvPr/>
        </p:nvPicPr>
        <p:blipFill>
          <a:blip r:embed="rId6"/>
          <a:stretch>
            <a:fillRect/>
          </a:stretch>
        </p:blipFill>
        <p:spPr>
          <a:xfrm>
            <a:off x="1431925" y="1709420"/>
            <a:ext cx="8928100" cy="475742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625968" y="775874"/>
          <a:ext cx="7063155" cy="6463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8995071" name="Picture 1"/>
          <p:cNvPicPr>
            <a:picLocks noChangeAspect="1"/>
          </p:cNvPicPr>
          <p:nvPr/>
        </p:nvPicPr>
        <p:blipFill>
          <a:blip r:embed="rId6"/>
          <a:stretch>
            <a:fillRect/>
          </a:stretch>
        </p:blipFill>
        <p:spPr>
          <a:xfrm>
            <a:off x="1040130" y="1322705"/>
            <a:ext cx="9799320" cy="524319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828191" y="1022058"/>
          <a:ext cx="6403732" cy="6463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Picture 1"/>
          <p:cNvPicPr>
            <a:picLocks noChangeAspect="1"/>
          </p:cNvPicPr>
          <p:nvPr/>
        </p:nvPicPr>
        <p:blipFill>
          <a:blip r:embed="rId6"/>
          <a:stretch>
            <a:fillRect/>
          </a:stretch>
        </p:blipFill>
        <p:spPr>
          <a:xfrm>
            <a:off x="1603375" y="1526540"/>
            <a:ext cx="8984615" cy="506476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265484" y="740705"/>
          <a:ext cx="7274169" cy="6463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785543769" name="Picture 1"/>
          <p:cNvPicPr>
            <a:picLocks noChangeAspect="1"/>
          </p:cNvPicPr>
          <p:nvPr/>
        </p:nvPicPr>
        <p:blipFill>
          <a:blip r:embed="rId6"/>
          <a:stretch>
            <a:fillRect/>
          </a:stretch>
        </p:blipFill>
        <p:spPr>
          <a:xfrm>
            <a:off x="1540510" y="1386840"/>
            <a:ext cx="9111615" cy="51898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148860" y="637374"/>
          <a:ext cx="9753602" cy="5407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246749024" name="Picture 3"/>
          <p:cNvPicPr>
            <a:picLocks noChangeAspect="1"/>
          </p:cNvPicPr>
          <p:nvPr/>
        </p:nvPicPr>
        <p:blipFill>
          <a:blip r:embed="rId6"/>
          <a:stretch>
            <a:fillRect/>
          </a:stretch>
        </p:blipFill>
        <p:spPr>
          <a:xfrm>
            <a:off x="1401445" y="1548765"/>
            <a:ext cx="9389110" cy="505841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045676" y="890173"/>
          <a:ext cx="8012723" cy="6463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246749024" name="Picture 3"/>
          <p:cNvPicPr>
            <a:picLocks noChangeAspect="1"/>
          </p:cNvPicPr>
          <p:nvPr/>
        </p:nvPicPr>
        <p:blipFill>
          <a:blip r:embed="rId6"/>
          <a:stretch>
            <a:fillRect/>
          </a:stretch>
        </p:blipFill>
        <p:spPr>
          <a:xfrm>
            <a:off x="1503680" y="1681480"/>
            <a:ext cx="8826500" cy="475551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3487294" y="633019"/>
          <a:ext cx="4759891" cy="3956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91152335" name="Picture 3"/>
          <p:cNvPicPr>
            <a:picLocks noChangeAspect="1"/>
          </p:cNvPicPr>
          <p:nvPr/>
        </p:nvPicPr>
        <p:blipFill>
          <a:blip r:embed="rId6"/>
          <a:stretch>
            <a:fillRect/>
          </a:stretch>
        </p:blipFill>
        <p:spPr>
          <a:xfrm>
            <a:off x="1683385" y="1494790"/>
            <a:ext cx="8825230" cy="475424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019300" y="670366"/>
          <a:ext cx="8338038" cy="4990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36874321" name="Picture 3"/>
          <p:cNvPicPr>
            <a:picLocks noChangeAspect="1"/>
          </p:cNvPicPr>
          <p:nvPr/>
        </p:nvPicPr>
        <p:blipFill>
          <a:blip r:embed="rId6"/>
          <a:stretch>
            <a:fillRect/>
          </a:stretch>
        </p:blipFill>
        <p:spPr>
          <a:xfrm>
            <a:off x="1426210" y="1490345"/>
            <a:ext cx="8931275" cy="481139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3448647" y="712150"/>
          <a:ext cx="5027137" cy="3693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198335020" name="Picture 3"/>
          <p:cNvPicPr>
            <a:picLocks noChangeAspect="1"/>
          </p:cNvPicPr>
          <p:nvPr/>
        </p:nvPicPr>
        <p:blipFill>
          <a:blip r:embed="rId6"/>
          <a:stretch>
            <a:fillRect/>
          </a:stretch>
        </p:blipFill>
        <p:spPr>
          <a:xfrm>
            <a:off x="1207135" y="1434465"/>
            <a:ext cx="9646285" cy="519684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3"/>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pPr lvl="0"/>
            <a:r>
              <a:rPr lang="en-GB" dirty="0"/>
              <a:t>Methodology</a:t>
            </a:r>
            <a:endParaRPr dirty="0"/>
          </a:p>
        </p:txBody>
      </p:sp>
      <p:sp>
        <p:nvSpPr>
          <p:cNvPr id="26" name="Google Shape;635;p34"/>
          <p:cNvSpPr/>
          <p:nvPr>
            <p:custDataLst>
              <p:tags r:id="rId1"/>
            </p:custDataLst>
          </p:nvPr>
        </p:nvSpPr>
        <p:spPr>
          <a:xfrm>
            <a:off x="9305757" y="1703684"/>
            <a:ext cx="2370787" cy="1941056"/>
          </a:xfrm>
          <a:custGeom>
            <a:avLst/>
            <a:gdLst/>
            <a:ahLst/>
            <a:cxnLst/>
            <a:rect l="l" t="t" r="r" b="b"/>
            <a:pathLst>
              <a:path w="12722" h="10416" extrusionOk="0">
                <a:moveTo>
                  <a:pt x="1382" y="1"/>
                </a:moveTo>
                <a:cubicBezTo>
                  <a:pt x="626" y="1"/>
                  <a:pt x="1" y="617"/>
                  <a:pt x="1" y="1381"/>
                </a:cubicBezTo>
                <a:lnTo>
                  <a:pt x="1" y="9034"/>
                </a:lnTo>
                <a:cubicBezTo>
                  <a:pt x="1" y="9799"/>
                  <a:pt x="626" y="10416"/>
                  <a:pt x="1382" y="10416"/>
                </a:cubicBezTo>
                <a:lnTo>
                  <a:pt x="9044" y="10416"/>
                </a:lnTo>
                <a:cubicBezTo>
                  <a:pt x="9799" y="10416"/>
                  <a:pt x="10416" y="9799"/>
                  <a:pt x="10416" y="9034"/>
                </a:cubicBezTo>
                <a:lnTo>
                  <a:pt x="10416" y="6092"/>
                </a:lnTo>
                <a:cubicBezTo>
                  <a:pt x="10555" y="6152"/>
                  <a:pt x="10684" y="6222"/>
                  <a:pt x="10813" y="6291"/>
                </a:cubicBezTo>
                <a:cubicBezTo>
                  <a:pt x="11005" y="6406"/>
                  <a:pt x="11227" y="6473"/>
                  <a:pt x="11462" y="6473"/>
                </a:cubicBezTo>
                <a:cubicBezTo>
                  <a:pt x="11654" y="6473"/>
                  <a:pt x="11855" y="6429"/>
                  <a:pt x="12055" y="6331"/>
                </a:cubicBezTo>
                <a:cubicBezTo>
                  <a:pt x="12472" y="6132"/>
                  <a:pt x="12721" y="5714"/>
                  <a:pt x="12721" y="5257"/>
                </a:cubicBezTo>
                <a:cubicBezTo>
                  <a:pt x="12721" y="4562"/>
                  <a:pt x="12174" y="3956"/>
                  <a:pt x="11479" y="3945"/>
                </a:cubicBezTo>
                <a:cubicBezTo>
                  <a:pt x="11231" y="3945"/>
                  <a:pt x="11012" y="4005"/>
                  <a:pt x="10813" y="4124"/>
                </a:cubicBezTo>
                <a:cubicBezTo>
                  <a:pt x="10684" y="4194"/>
                  <a:pt x="10555" y="4264"/>
                  <a:pt x="10416" y="4323"/>
                </a:cubicBezTo>
                <a:lnTo>
                  <a:pt x="10416" y="1381"/>
                </a:lnTo>
                <a:cubicBezTo>
                  <a:pt x="10416" y="617"/>
                  <a:pt x="9799" y="1"/>
                  <a:pt x="9044" y="1"/>
                </a:cubicBezTo>
                <a:close/>
              </a:path>
            </a:pathLst>
          </a:custGeom>
          <a:solidFill>
            <a:schemeClr val="accent3">
              <a:lumMod val="90000"/>
            </a:schemeClr>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solidFill>
                <a:schemeClr val="accent5">
                  <a:lumMod val="50000"/>
                </a:schemeClr>
              </a:solidFill>
            </a:endParaRPr>
          </a:p>
        </p:txBody>
      </p:sp>
      <p:sp>
        <p:nvSpPr>
          <p:cNvPr id="27" name="Google Shape;636;p34"/>
          <p:cNvSpPr/>
          <p:nvPr>
            <p:custDataLst>
              <p:tags r:id="rId2"/>
            </p:custDataLst>
          </p:nvPr>
        </p:nvSpPr>
        <p:spPr>
          <a:xfrm>
            <a:off x="7110868" y="1703684"/>
            <a:ext cx="2370787" cy="1941056"/>
          </a:xfrm>
          <a:custGeom>
            <a:avLst/>
            <a:gdLst/>
            <a:ahLst/>
            <a:cxnLst/>
            <a:rect l="l" t="t" r="r" b="b"/>
            <a:pathLst>
              <a:path w="12722" h="10416" extrusionOk="0">
                <a:moveTo>
                  <a:pt x="1382" y="1"/>
                </a:moveTo>
                <a:cubicBezTo>
                  <a:pt x="617" y="1"/>
                  <a:pt x="1" y="617"/>
                  <a:pt x="1" y="1381"/>
                </a:cubicBezTo>
                <a:lnTo>
                  <a:pt x="1" y="9034"/>
                </a:lnTo>
                <a:cubicBezTo>
                  <a:pt x="1" y="9799"/>
                  <a:pt x="617" y="10416"/>
                  <a:pt x="1382" y="10416"/>
                </a:cubicBezTo>
                <a:lnTo>
                  <a:pt x="9044" y="10416"/>
                </a:lnTo>
                <a:cubicBezTo>
                  <a:pt x="9800" y="10416"/>
                  <a:pt x="10416" y="9799"/>
                  <a:pt x="10416" y="9034"/>
                </a:cubicBezTo>
                <a:lnTo>
                  <a:pt x="10416" y="6092"/>
                </a:lnTo>
                <a:cubicBezTo>
                  <a:pt x="10555" y="6152"/>
                  <a:pt x="10684" y="6222"/>
                  <a:pt x="10813" y="6291"/>
                </a:cubicBezTo>
                <a:cubicBezTo>
                  <a:pt x="10999" y="6406"/>
                  <a:pt x="11222" y="6473"/>
                  <a:pt x="11459" y="6473"/>
                </a:cubicBezTo>
                <a:cubicBezTo>
                  <a:pt x="11652" y="6473"/>
                  <a:pt x="11855" y="6429"/>
                  <a:pt x="12055" y="6331"/>
                </a:cubicBezTo>
                <a:cubicBezTo>
                  <a:pt x="12472" y="6132"/>
                  <a:pt x="12721" y="5714"/>
                  <a:pt x="12721" y="5257"/>
                </a:cubicBezTo>
                <a:cubicBezTo>
                  <a:pt x="12721" y="4562"/>
                  <a:pt x="12174" y="3956"/>
                  <a:pt x="11479" y="3945"/>
                </a:cubicBezTo>
                <a:cubicBezTo>
                  <a:pt x="11231" y="3945"/>
                  <a:pt x="11002" y="4005"/>
                  <a:pt x="10813" y="4124"/>
                </a:cubicBezTo>
                <a:cubicBezTo>
                  <a:pt x="10684" y="4194"/>
                  <a:pt x="10555" y="4264"/>
                  <a:pt x="10416" y="4323"/>
                </a:cubicBezTo>
                <a:lnTo>
                  <a:pt x="10416" y="1381"/>
                </a:lnTo>
                <a:cubicBezTo>
                  <a:pt x="10416" y="617"/>
                  <a:pt x="9800" y="1"/>
                  <a:pt x="9044" y="1"/>
                </a:cubicBezTo>
                <a:close/>
              </a:path>
            </a:pathLst>
          </a:custGeom>
          <a:solidFill>
            <a:schemeClr val="bg2">
              <a:lumMod val="60000"/>
              <a:lumOff val="40000"/>
            </a:schemeClr>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sp>
        <p:nvSpPr>
          <p:cNvPr id="28" name="Google Shape;637;p34"/>
          <p:cNvSpPr/>
          <p:nvPr>
            <p:custDataLst>
              <p:tags r:id="rId3"/>
            </p:custDataLst>
          </p:nvPr>
        </p:nvSpPr>
        <p:spPr>
          <a:xfrm>
            <a:off x="4915979" y="1703684"/>
            <a:ext cx="2370787" cy="1941056"/>
          </a:xfrm>
          <a:custGeom>
            <a:avLst/>
            <a:gdLst/>
            <a:ahLst/>
            <a:cxnLst/>
            <a:rect l="l" t="t" r="r" b="b"/>
            <a:pathLst>
              <a:path w="12722" h="10416" extrusionOk="0">
                <a:moveTo>
                  <a:pt x="1382" y="1"/>
                </a:moveTo>
                <a:cubicBezTo>
                  <a:pt x="617" y="1"/>
                  <a:pt x="1" y="617"/>
                  <a:pt x="1" y="1381"/>
                </a:cubicBezTo>
                <a:lnTo>
                  <a:pt x="1" y="9034"/>
                </a:lnTo>
                <a:cubicBezTo>
                  <a:pt x="1" y="9799"/>
                  <a:pt x="617" y="10416"/>
                  <a:pt x="1382" y="10416"/>
                </a:cubicBezTo>
                <a:lnTo>
                  <a:pt x="9044" y="10416"/>
                </a:lnTo>
                <a:cubicBezTo>
                  <a:pt x="9800" y="10416"/>
                  <a:pt x="10416" y="9799"/>
                  <a:pt x="10416" y="9034"/>
                </a:cubicBezTo>
                <a:lnTo>
                  <a:pt x="10416" y="6092"/>
                </a:lnTo>
                <a:cubicBezTo>
                  <a:pt x="10555" y="6152"/>
                  <a:pt x="10684" y="6222"/>
                  <a:pt x="10813" y="6291"/>
                </a:cubicBezTo>
                <a:cubicBezTo>
                  <a:pt x="10999" y="6406"/>
                  <a:pt x="11222" y="6473"/>
                  <a:pt x="11459" y="6473"/>
                </a:cubicBezTo>
                <a:cubicBezTo>
                  <a:pt x="11652" y="6473"/>
                  <a:pt x="11855" y="6429"/>
                  <a:pt x="12055" y="6331"/>
                </a:cubicBezTo>
                <a:cubicBezTo>
                  <a:pt x="12463" y="6132"/>
                  <a:pt x="12721" y="5714"/>
                  <a:pt x="12721" y="5257"/>
                </a:cubicBezTo>
                <a:cubicBezTo>
                  <a:pt x="12721" y="4562"/>
                  <a:pt x="12174" y="3956"/>
                  <a:pt x="11479" y="3945"/>
                </a:cubicBezTo>
                <a:cubicBezTo>
                  <a:pt x="11231" y="3945"/>
                  <a:pt x="11002" y="4005"/>
                  <a:pt x="10813" y="4124"/>
                </a:cubicBezTo>
                <a:cubicBezTo>
                  <a:pt x="10684" y="4194"/>
                  <a:pt x="10555" y="4264"/>
                  <a:pt x="10416" y="4323"/>
                </a:cubicBezTo>
                <a:lnTo>
                  <a:pt x="10416" y="1381"/>
                </a:lnTo>
                <a:cubicBezTo>
                  <a:pt x="10416" y="617"/>
                  <a:pt x="9800" y="1"/>
                  <a:pt x="9044" y="1"/>
                </a:cubicBezTo>
                <a:close/>
              </a:path>
            </a:pathLst>
          </a:custGeom>
          <a:solidFill>
            <a:schemeClr val="accent1">
              <a:lumMod val="75000"/>
            </a:schemeClr>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sp>
        <p:nvSpPr>
          <p:cNvPr id="29" name="Google Shape;638;p34"/>
          <p:cNvSpPr/>
          <p:nvPr>
            <p:custDataLst>
              <p:tags r:id="rId4"/>
            </p:custDataLst>
          </p:nvPr>
        </p:nvSpPr>
        <p:spPr>
          <a:xfrm>
            <a:off x="2721089" y="1703684"/>
            <a:ext cx="2370787" cy="1941056"/>
          </a:xfrm>
          <a:custGeom>
            <a:avLst/>
            <a:gdLst/>
            <a:ahLst/>
            <a:cxnLst/>
            <a:rect l="l" t="t" r="r" b="b"/>
            <a:pathLst>
              <a:path w="12722" h="10416" extrusionOk="0">
                <a:moveTo>
                  <a:pt x="1382" y="1"/>
                </a:moveTo>
                <a:cubicBezTo>
                  <a:pt x="617" y="1"/>
                  <a:pt x="1" y="617"/>
                  <a:pt x="1" y="1381"/>
                </a:cubicBezTo>
                <a:lnTo>
                  <a:pt x="1" y="9034"/>
                </a:lnTo>
                <a:cubicBezTo>
                  <a:pt x="1" y="9799"/>
                  <a:pt x="617" y="10416"/>
                  <a:pt x="1382" y="10416"/>
                </a:cubicBezTo>
                <a:lnTo>
                  <a:pt x="9034" y="10416"/>
                </a:lnTo>
                <a:cubicBezTo>
                  <a:pt x="9800" y="10416"/>
                  <a:pt x="10416" y="9799"/>
                  <a:pt x="10416" y="9034"/>
                </a:cubicBezTo>
                <a:lnTo>
                  <a:pt x="10416" y="6092"/>
                </a:lnTo>
                <a:cubicBezTo>
                  <a:pt x="10555" y="6152"/>
                  <a:pt x="10684" y="6222"/>
                  <a:pt x="10813" y="6291"/>
                </a:cubicBezTo>
                <a:cubicBezTo>
                  <a:pt x="11000" y="6406"/>
                  <a:pt x="11219" y="6473"/>
                  <a:pt x="11455" y="6473"/>
                </a:cubicBezTo>
                <a:cubicBezTo>
                  <a:pt x="11647" y="6473"/>
                  <a:pt x="11850" y="6429"/>
                  <a:pt x="12055" y="6331"/>
                </a:cubicBezTo>
                <a:cubicBezTo>
                  <a:pt x="12463" y="6132"/>
                  <a:pt x="12721" y="5714"/>
                  <a:pt x="12721" y="5257"/>
                </a:cubicBezTo>
                <a:cubicBezTo>
                  <a:pt x="12721" y="4562"/>
                  <a:pt x="12174" y="3956"/>
                  <a:pt x="11479" y="3945"/>
                </a:cubicBezTo>
                <a:cubicBezTo>
                  <a:pt x="11231" y="3945"/>
                  <a:pt x="11002" y="4005"/>
                  <a:pt x="10813" y="4124"/>
                </a:cubicBezTo>
                <a:cubicBezTo>
                  <a:pt x="10684" y="4194"/>
                  <a:pt x="10555" y="4264"/>
                  <a:pt x="10416" y="4323"/>
                </a:cubicBezTo>
                <a:lnTo>
                  <a:pt x="10416" y="1381"/>
                </a:lnTo>
                <a:cubicBezTo>
                  <a:pt x="10416" y="617"/>
                  <a:pt x="9800" y="1"/>
                  <a:pt x="9034" y="1"/>
                </a:cubicBezTo>
                <a:close/>
              </a:path>
            </a:pathLst>
          </a:custGeom>
          <a:solidFill>
            <a:schemeClr val="accent2">
              <a:lumMod val="75000"/>
            </a:schemeClr>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sp>
        <p:nvSpPr>
          <p:cNvPr id="30" name="Google Shape;639;p34"/>
          <p:cNvSpPr/>
          <p:nvPr>
            <p:custDataLst>
              <p:tags r:id="rId5"/>
            </p:custDataLst>
          </p:nvPr>
        </p:nvSpPr>
        <p:spPr>
          <a:xfrm>
            <a:off x="526201" y="1703684"/>
            <a:ext cx="2368737" cy="1941056"/>
          </a:xfrm>
          <a:custGeom>
            <a:avLst/>
            <a:gdLst/>
            <a:ahLst/>
            <a:cxnLst/>
            <a:rect l="l" t="t" r="r" b="b"/>
            <a:pathLst>
              <a:path w="12711" h="10416" extrusionOk="0">
                <a:moveTo>
                  <a:pt x="1382" y="1"/>
                </a:moveTo>
                <a:cubicBezTo>
                  <a:pt x="617" y="1"/>
                  <a:pt x="1" y="617"/>
                  <a:pt x="1" y="1381"/>
                </a:cubicBezTo>
                <a:lnTo>
                  <a:pt x="1" y="9034"/>
                </a:lnTo>
                <a:cubicBezTo>
                  <a:pt x="1" y="9799"/>
                  <a:pt x="617" y="10416"/>
                  <a:pt x="1382" y="10416"/>
                </a:cubicBezTo>
                <a:lnTo>
                  <a:pt x="9034" y="10416"/>
                </a:lnTo>
                <a:cubicBezTo>
                  <a:pt x="9800" y="10416"/>
                  <a:pt x="10416" y="9799"/>
                  <a:pt x="10416" y="9034"/>
                </a:cubicBezTo>
                <a:lnTo>
                  <a:pt x="10416" y="6092"/>
                </a:lnTo>
                <a:cubicBezTo>
                  <a:pt x="10555" y="6152"/>
                  <a:pt x="10684" y="6222"/>
                  <a:pt x="10813" y="6291"/>
                </a:cubicBezTo>
                <a:cubicBezTo>
                  <a:pt x="11000" y="6406"/>
                  <a:pt x="11219" y="6473"/>
                  <a:pt x="11455" y="6473"/>
                </a:cubicBezTo>
                <a:cubicBezTo>
                  <a:pt x="11647" y="6473"/>
                  <a:pt x="11850" y="6429"/>
                  <a:pt x="12055" y="6331"/>
                </a:cubicBezTo>
                <a:cubicBezTo>
                  <a:pt x="12463" y="6132"/>
                  <a:pt x="12711" y="5714"/>
                  <a:pt x="12711" y="5257"/>
                </a:cubicBezTo>
                <a:cubicBezTo>
                  <a:pt x="12711" y="4562"/>
                  <a:pt x="12174" y="3956"/>
                  <a:pt x="11479" y="3945"/>
                </a:cubicBezTo>
                <a:cubicBezTo>
                  <a:pt x="11231" y="3945"/>
                  <a:pt x="11002" y="4005"/>
                  <a:pt x="10813" y="4124"/>
                </a:cubicBezTo>
                <a:cubicBezTo>
                  <a:pt x="10684" y="4194"/>
                  <a:pt x="10555" y="4264"/>
                  <a:pt x="10416" y="4323"/>
                </a:cubicBezTo>
                <a:lnTo>
                  <a:pt x="10416" y="1381"/>
                </a:lnTo>
                <a:cubicBezTo>
                  <a:pt x="10416" y="617"/>
                  <a:pt x="9800" y="1"/>
                  <a:pt x="9034" y="1"/>
                </a:cubicBezTo>
                <a:close/>
              </a:path>
            </a:pathLst>
          </a:custGeom>
          <a:solidFill>
            <a:schemeClr val="accent3">
              <a:lumMod val="50000"/>
            </a:schemeClr>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sp>
        <p:nvSpPr>
          <p:cNvPr id="31" name="Google Shape;640;p34"/>
          <p:cNvSpPr txBox="1">
            <a:spLocks noGrp="1"/>
          </p:cNvSpPr>
          <p:nvPr>
            <p:custDataLst>
              <p:tags r:id="rId6"/>
            </p:custDataLst>
          </p:nvPr>
        </p:nvSpPr>
        <p:spPr>
          <a:xfrm>
            <a:off x="5000800" y="4327895"/>
            <a:ext cx="2190400" cy="1058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lnSpc>
                <a:spcPct val="100000"/>
              </a:lnSpc>
              <a:spcAft>
                <a:spcPts val="2135"/>
              </a:spcAft>
              <a:buNone/>
            </a:pPr>
            <a:r>
              <a:rPr lang="en-US" sz="1600" dirty="0"/>
              <a:t>Use automated tools and manual methods to </a:t>
            </a:r>
            <a:r>
              <a:rPr lang="en-US" sz="1600" b="1" dirty="0"/>
              <a:t>identify known vulnerabilities</a:t>
            </a:r>
            <a:r>
              <a:rPr lang="en-US" sz="1600" dirty="0"/>
              <a:t>.</a:t>
            </a:r>
            <a:endParaRPr sz="1600" dirty="0"/>
          </a:p>
        </p:txBody>
      </p:sp>
      <p:sp>
        <p:nvSpPr>
          <p:cNvPr id="32" name="Google Shape;641;p34"/>
          <p:cNvSpPr txBox="1">
            <a:spLocks noGrp="1"/>
          </p:cNvSpPr>
          <p:nvPr>
            <p:custDataLst>
              <p:tags r:id="rId7"/>
            </p:custDataLst>
          </p:nvPr>
        </p:nvSpPr>
        <p:spPr>
          <a:xfrm>
            <a:off x="7205551" y="4327895"/>
            <a:ext cx="2190400" cy="1058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lnSpc>
                <a:spcPct val="100000"/>
              </a:lnSpc>
              <a:spcAft>
                <a:spcPts val="2135"/>
              </a:spcAft>
              <a:buNone/>
            </a:pPr>
            <a:r>
              <a:rPr lang="en-US" sz="1600" dirty="0"/>
              <a:t>Attempt to </a:t>
            </a:r>
            <a:r>
              <a:rPr lang="en-US" sz="1600" b="1" dirty="0"/>
              <a:t>exploit</a:t>
            </a:r>
            <a:r>
              <a:rPr lang="en-US" sz="1600" dirty="0"/>
              <a:t> the discovered vulnerabilities to demonstrate real-world impact.</a:t>
            </a:r>
            <a:endParaRPr sz="1600" dirty="0"/>
          </a:p>
        </p:txBody>
      </p:sp>
      <p:sp>
        <p:nvSpPr>
          <p:cNvPr id="33" name="Google Shape;643;p34"/>
          <p:cNvSpPr txBox="1">
            <a:spLocks noGrp="1"/>
          </p:cNvSpPr>
          <p:nvPr>
            <p:custDataLst>
              <p:tags r:id="rId8"/>
            </p:custDataLst>
          </p:nvPr>
        </p:nvSpPr>
        <p:spPr>
          <a:xfrm>
            <a:off x="9395951" y="4327895"/>
            <a:ext cx="2190400" cy="10588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lnSpc>
                <a:spcPct val="100000"/>
              </a:lnSpc>
              <a:spcAft>
                <a:spcPts val="2135"/>
              </a:spcAft>
              <a:buNone/>
            </a:pPr>
            <a:r>
              <a:rPr lang="en-IN" sz="1600" dirty="0"/>
              <a:t>Prepare a comprehensive report</a:t>
            </a:r>
            <a:endParaRPr sz="1600" dirty="0"/>
          </a:p>
        </p:txBody>
      </p:sp>
      <p:sp>
        <p:nvSpPr>
          <p:cNvPr id="34" name="Google Shape;648;p34"/>
          <p:cNvSpPr txBox="1">
            <a:spLocks noGrp="1"/>
          </p:cNvSpPr>
          <p:nvPr>
            <p:custDataLst>
              <p:tags r:id="rId9"/>
            </p:custDataLst>
          </p:nvPr>
        </p:nvSpPr>
        <p:spPr>
          <a:xfrm>
            <a:off x="704537" y="4327895"/>
            <a:ext cx="2190400" cy="1058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lnSpc>
                <a:spcPct val="100000"/>
              </a:lnSpc>
              <a:spcAft>
                <a:spcPts val="2135"/>
              </a:spcAft>
              <a:buSzPts val="1100"/>
              <a:buNone/>
            </a:pPr>
            <a:r>
              <a:rPr lang="en-US" sz="1600" dirty="0"/>
              <a:t>Define the </a:t>
            </a:r>
            <a:r>
              <a:rPr lang="en-US" sz="1600" b="1" dirty="0"/>
              <a:t>objectives</a:t>
            </a:r>
            <a:r>
              <a:rPr lang="en-US" sz="1600" dirty="0"/>
              <a:t>, </a:t>
            </a:r>
            <a:r>
              <a:rPr lang="en-US" sz="1600" b="1" dirty="0"/>
              <a:t>scope</a:t>
            </a:r>
            <a:r>
              <a:rPr lang="en-US" sz="1600" dirty="0"/>
              <a:t>, and </a:t>
            </a:r>
            <a:r>
              <a:rPr lang="en-US" sz="1600" b="1" dirty="0"/>
              <a:t>type of testing</a:t>
            </a:r>
            <a:r>
              <a:rPr lang="en-US" sz="1600" dirty="0"/>
              <a:t> (black box, gray box, white box).</a:t>
            </a:r>
            <a:endParaRPr sz="1600" dirty="0"/>
          </a:p>
        </p:txBody>
      </p:sp>
      <p:sp>
        <p:nvSpPr>
          <p:cNvPr id="35" name="Google Shape;649;p34"/>
          <p:cNvSpPr txBox="1">
            <a:spLocks noGrp="1"/>
          </p:cNvSpPr>
          <p:nvPr>
            <p:custDataLst>
              <p:tags r:id="rId10"/>
            </p:custDataLst>
          </p:nvPr>
        </p:nvSpPr>
        <p:spPr>
          <a:xfrm>
            <a:off x="2810400" y="4327895"/>
            <a:ext cx="2190400" cy="163747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lnSpc>
                <a:spcPct val="100000"/>
              </a:lnSpc>
              <a:spcAft>
                <a:spcPts val="2135"/>
              </a:spcAft>
              <a:buNone/>
            </a:pPr>
            <a:r>
              <a:rPr lang="en-US" sz="1600" dirty="0"/>
              <a:t>Collect data about the target through </a:t>
            </a:r>
            <a:r>
              <a:rPr lang="en-US" sz="1600" b="1" dirty="0"/>
              <a:t>passive</a:t>
            </a:r>
            <a:r>
              <a:rPr lang="en-US" sz="1600" dirty="0"/>
              <a:t> (e.g., OSINT) and </a:t>
            </a:r>
            <a:r>
              <a:rPr lang="en-US" sz="1600" b="1" dirty="0"/>
              <a:t>active</a:t>
            </a:r>
            <a:r>
              <a:rPr lang="en-US" sz="1600" dirty="0"/>
              <a:t> (e.g., network scanning) methods.</a:t>
            </a:r>
            <a:endParaRPr sz="1600" dirty="0"/>
          </a:p>
        </p:txBody>
      </p:sp>
      <p:sp>
        <p:nvSpPr>
          <p:cNvPr id="36" name="Google Shape;650;p34"/>
          <p:cNvSpPr/>
          <p:nvPr>
            <p:custDataLst>
              <p:tags r:id="rId11"/>
            </p:custDataLst>
          </p:nvPr>
        </p:nvSpPr>
        <p:spPr>
          <a:xfrm>
            <a:off x="989677" y="2881745"/>
            <a:ext cx="1440400" cy="576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IN" sz="1865" dirty="0">
                <a:solidFill>
                  <a:schemeClr val="tx1"/>
                </a:solidFill>
                <a:latin typeface="Roboto" panose="02000000000000000000" pitchFamily="2" charset="0"/>
                <a:cs typeface="Roboto" panose="02000000000000000000" pitchFamily="2" charset="0"/>
              </a:rPr>
              <a:t>Planning &amp; Scoping</a:t>
            </a:r>
            <a:endParaRPr sz="1865" dirty="0">
              <a:solidFill>
                <a:schemeClr val="tx1"/>
              </a:solidFill>
              <a:latin typeface="Roboto" panose="02000000000000000000" pitchFamily="2" charset="0"/>
              <a:ea typeface="Fira Sans Extra Condensed Medium"/>
              <a:cs typeface="Roboto" panose="02000000000000000000" pitchFamily="2" charset="0"/>
              <a:sym typeface="Fira Sans Extra Condensed Medium"/>
            </a:endParaRPr>
          </a:p>
        </p:txBody>
      </p:sp>
      <p:sp>
        <p:nvSpPr>
          <p:cNvPr id="37" name="Google Shape;651;p34"/>
          <p:cNvSpPr/>
          <p:nvPr>
            <p:custDataLst>
              <p:tags r:id="rId12"/>
            </p:custDataLst>
          </p:nvPr>
        </p:nvSpPr>
        <p:spPr>
          <a:xfrm>
            <a:off x="3081402" y="2893047"/>
            <a:ext cx="1544198" cy="576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buClr>
                <a:schemeClr val="dk1"/>
              </a:buClr>
              <a:buSzPts val="1100"/>
            </a:pPr>
            <a:r>
              <a:rPr lang="en-IN" sz="1865" dirty="0">
                <a:solidFill>
                  <a:schemeClr val="tx1"/>
                </a:solidFill>
                <a:latin typeface="Roboto" panose="02000000000000000000" pitchFamily="2" charset="0"/>
                <a:cs typeface="Roboto" panose="02000000000000000000" pitchFamily="2" charset="0"/>
              </a:rPr>
              <a:t>Information Gathering</a:t>
            </a:r>
            <a:endParaRPr sz="1865" dirty="0">
              <a:solidFill>
                <a:schemeClr val="tx1"/>
              </a:solidFill>
              <a:latin typeface="Roboto" panose="02000000000000000000" pitchFamily="2" charset="0"/>
              <a:ea typeface="Fira Sans Extra Condensed Medium"/>
              <a:cs typeface="Roboto" panose="02000000000000000000" pitchFamily="2" charset="0"/>
              <a:sym typeface="Fira Sans Extra Condensed Medium"/>
            </a:endParaRPr>
          </a:p>
        </p:txBody>
      </p:sp>
      <p:sp>
        <p:nvSpPr>
          <p:cNvPr id="38" name="Google Shape;652;p34"/>
          <p:cNvSpPr/>
          <p:nvPr>
            <p:custDataLst>
              <p:tags r:id="rId13"/>
            </p:custDataLst>
          </p:nvPr>
        </p:nvSpPr>
        <p:spPr>
          <a:xfrm>
            <a:off x="5265790" y="2852200"/>
            <a:ext cx="1658614" cy="576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buClr>
                <a:schemeClr val="dk1"/>
              </a:buClr>
              <a:buSzPts val="1100"/>
            </a:pPr>
            <a:r>
              <a:rPr lang="en-IN" sz="1865" dirty="0" err="1">
                <a:solidFill>
                  <a:schemeClr val="tx1"/>
                </a:solidFill>
                <a:latin typeface="Roboto" panose="02000000000000000000" pitchFamily="2" charset="0"/>
                <a:cs typeface="Roboto" panose="02000000000000000000" pitchFamily="2" charset="0"/>
              </a:rPr>
              <a:t>Vulnerabiliy</a:t>
            </a:r>
            <a:r>
              <a:rPr lang="en-IN" sz="1865" dirty="0">
                <a:solidFill>
                  <a:schemeClr val="tx1"/>
                </a:solidFill>
                <a:latin typeface="Roboto" panose="02000000000000000000" pitchFamily="2" charset="0"/>
                <a:cs typeface="Roboto" panose="02000000000000000000" pitchFamily="2" charset="0"/>
              </a:rPr>
              <a:t> Assessmen</a:t>
            </a:r>
            <a:r>
              <a:rPr lang="en-IN" sz="1865" dirty="0">
                <a:solidFill>
                  <a:schemeClr val="tx1"/>
                </a:solidFill>
                <a:latin typeface="Blinker" panose="020B0604020202020204" charset="0"/>
              </a:rPr>
              <a:t>t</a:t>
            </a:r>
            <a:endParaRPr sz="1865" dirty="0">
              <a:solidFill>
                <a:schemeClr val="tx1"/>
              </a:solidFill>
              <a:latin typeface="Blinker" panose="020B0604020202020204" charset="0"/>
              <a:ea typeface="Fira Sans Extra Condensed Medium"/>
              <a:cs typeface="Fira Sans Extra Condensed Medium"/>
              <a:sym typeface="Fira Sans Extra Condensed Medium"/>
            </a:endParaRPr>
          </a:p>
        </p:txBody>
      </p:sp>
      <p:sp>
        <p:nvSpPr>
          <p:cNvPr id="39" name="Google Shape;653;p34"/>
          <p:cNvSpPr/>
          <p:nvPr>
            <p:custDataLst>
              <p:tags r:id="rId14"/>
            </p:custDataLst>
          </p:nvPr>
        </p:nvSpPr>
        <p:spPr>
          <a:xfrm>
            <a:off x="7421228" y="2862028"/>
            <a:ext cx="1730343" cy="576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IN" sz="1865" dirty="0">
                <a:solidFill>
                  <a:schemeClr val="tx1"/>
                </a:solidFill>
                <a:latin typeface="Roboto" panose="02000000000000000000" pitchFamily="2" charset="0"/>
                <a:cs typeface="Roboto" panose="02000000000000000000" pitchFamily="2" charset="0"/>
              </a:rPr>
              <a:t>Exploitation (Penetration Testing)</a:t>
            </a:r>
            <a:endParaRPr lang="en-IN" sz="1865" dirty="0">
              <a:solidFill>
                <a:schemeClr val="tx1"/>
              </a:solidFill>
              <a:latin typeface="Roboto" panose="02000000000000000000" pitchFamily="2" charset="0"/>
              <a:ea typeface="Fira Sans Extra Condensed Medium"/>
              <a:cs typeface="Roboto" panose="02000000000000000000" pitchFamily="2" charset="0"/>
              <a:sym typeface="Fira Sans Extra Condensed Medium"/>
            </a:endParaRPr>
          </a:p>
        </p:txBody>
      </p:sp>
      <p:sp>
        <p:nvSpPr>
          <p:cNvPr id="40" name="Google Shape;654;p34"/>
          <p:cNvSpPr/>
          <p:nvPr>
            <p:custDataLst>
              <p:tags r:id="rId15"/>
            </p:custDataLst>
          </p:nvPr>
        </p:nvSpPr>
        <p:spPr>
          <a:xfrm>
            <a:off x="9569475" y="2881745"/>
            <a:ext cx="1643592" cy="576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buClr>
                <a:schemeClr val="dk1"/>
              </a:buClr>
              <a:buSzPts val="1100"/>
            </a:pPr>
            <a:r>
              <a:rPr lang="en-IN" sz="1865" dirty="0">
                <a:solidFill>
                  <a:schemeClr val="tx1"/>
                </a:solidFill>
                <a:latin typeface="Roboto" panose="02000000000000000000" pitchFamily="2" charset="0"/>
                <a:cs typeface="Roboto" panose="02000000000000000000" pitchFamily="2" charset="0"/>
              </a:rPr>
              <a:t>Reporting &amp; Remediation</a:t>
            </a:r>
            <a:endParaRPr sz="1865" dirty="0">
              <a:solidFill>
                <a:schemeClr val="tx1"/>
              </a:solidFill>
              <a:latin typeface="Roboto" panose="02000000000000000000" pitchFamily="2" charset="0"/>
              <a:ea typeface="Fira Sans Extra Condensed Medium"/>
              <a:cs typeface="Roboto" panose="02000000000000000000" pitchFamily="2" charset="0"/>
              <a:sym typeface="Fira Sans Extra Condensed Medium"/>
            </a:endParaRPr>
          </a:p>
        </p:txBody>
      </p:sp>
      <p:sp>
        <p:nvSpPr>
          <p:cNvPr id="41" name="Google Shape;655;p34"/>
          <p:cNvSpPr/>
          <p:nvPr>
            <p:custDataLst>
              <p:tags r:id="rId16"/>
            </p:custDataLst>
          </p:nvPr>
        </p:nvSpPr>
        <p:spPr>
          <a:xfrm>
            <a:off x="621237" y="3809717"/>
            <a:ext cx="10960000" cy="353200"/>
          </a:xfrm>
          <a:prstGeom prst="homePlate">
            <a:avLst>
              <a:gd name="adj" fmla="val 122231"/>
            </a:avLst>
          </a:prstGeom>
          <a:solidFill>
            <a:srgbClr val="D9D9D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6"/>
          <p:cNvSpPr txBox="1">
            <a:spLocks noGrp="1"/>
          </p:cNvSpPr>
          <p:nvPr>
            <p:ph type="title"/>
          </p:nvPr>
        </p:nvSpPr>
        <p:spPr>
          <a:xfrm>
            <a:off x="960000" y="487680"/>
            <a:ext cx="10272000" cy="731600"/>
          </a:xfrm>
          <a:prstGeom prst="rect">
            <a:avLst/>
          </a:prstGeom>
        </p:spPr>
        <p:txBody>
          <a:bodyPr spcFirstLastPara="1" wrap="square" lIns="121900" tIns="121900" rIns="121900" bIns="121900" anchor="t" anchorCtr="0">
            <a:noAutofit/>
          </a:bodyPr>
          <a:lstStyle/>
          <a:p>
            <a:r>
              <a:rPr lang="en-US" dirty="0"/>
              <a:t>Authentication Bypass Prevention</a:t>
            </a:r>
            <a:endParaRPr dirty="0"/>
          </a:p>
        </p:txBody>
      </p:sp>
      <p:cxnSp>
        <p:nvCxnSpPr>
          <p:cNvPr id="621" name="Google Shape;621;p46"/>
          <p:cNvCxnSpPr>
            <a:stCxn id="622" idx="0"/>
            <a:endCxn id="623" idx="2"/>
          </p:cNvCxnSpPr>
          <p:nvPr/>
        </p:nvCxnSpPr>
        <p:spPr>
          <a:xfrm rot="10800000">
            <a:off x="2013513" y="3531992"/>
            <a:ext cx="0" cy="793600"/>
          </a:xfrm>
          <a:prstGeom prst="straightConnector1">
            <a:avLst/>
          </a:prstGeom>
          <a:noFill/>
          <a:ln w="19050" cap="flat" cmpd="sng">
            <a:solidFill>
              <a:schemeClr val="dk1"/>
            </a:solidFill>
            <a:prstDash val="solid"/>
            <a:round/>
            <a:headEnd type="none" w="med" len="med"/>
            <a:tailEnd type="oval" w="med" len="med"/>
          </a:ln>
        </p:spPr>
      </p:cxnSp>
      <p:cxnSp>
        <p:nvCxnSpPr>
          <p:cNvPr id="624" name="Google Shape;624;p46"/>
          <p:cNvCxnSpPr>
            <a:stCxn id="625" idx="0"/>
            <a:endCxn id="626" idx="2"/>
          </p:cNvCxnSpPr>
          <p:nvPr/>
        </p:nvCxnSpPr>
        <p:spPr>
          <a:xfrm rot="10800000">
            <a:off x="4056035" y="3531992"/>
            <a:ext cx="0" cy="793600"/>
          </a:xfrm>
          <a:prstGeom prst="straightConnector1">
            <a:avLst/>
          </a:prstGeom>
          <a:noFill/>
          <a:ln w="19050" cap="flat" cmpd="sng">
            <a:solidFill>
              <a:schemeClr val="dk1"/>
            </a:solidFill>
            <a:prstDash val="solid"/>
            <a:round/>
            <a:headEnd type="none" w="med" len="med"/>
            <a:tailEnd type="oval" w="med" len="med"/>
          </a:ln>
        </p:spPr>
      </p:cxnSp>
      <p:cxnSp>
        <p:nvCxnSpPr>
          <p:cNvPr id="627" name="Google Shape;627;p46"/>
          <p:cNvCxnSpPr>
            <a:stCxn id="628" idx="0"/>
            <a:endCxn id="629" idx="2"/>
          </p:cNvCxnSpPr>
          <p:nvPr/>
        </p:nvCxnSpPr>
        <p:spPr>
          <a:xfrm rot="10800000">
            <a:off x="6098555" y="3531992"/>
            <a:ext cx="0" cy="793600"/>
          </a:xfrm>
          <a:prstGeom prst="straightConnector1">
            <a:avLst/>
          </a:prstGeom>
          <a:noFill/>
          <a:ln w="19050" cap="flat" cmpd="sng">
            <a:solidFill>
              <a:schemeClr val="dk1"/>
            </a:solidFill>
            <a:prstDash val="solid"/>
            <a:round/>
            <a:headEnd type="none" w="med" len="med"/>
            <a:tailEnd type="oval" w="med" len="med"/>
          </a:ln>
        </p:spPr>
      </p:cxnSp>
      <p:cxnSp>
        <p:nvCxnSpPr>
          <p:cNvPr id="630" name="Google Shape;630;p46"/>
          <p:cNvCxnSpPr>
            <a:stCxn id="631" idx="0"/>
            <a:endCxn id="632" idx="2"/>
          </p:cNvCxnSpPr>
          <p:nvPr/>
        </p:nvCxnSpPr>
        <p:spPr>
          <a:xfrm rot="10800000">
            <a:off x="8138471" y="3531992"/>
            <a:ext cx="0" cy="793600"/>
          </a:xfrm>
          <a:prstGeom prst="straightConnector1">
            <a:avLst/>
          </a:prstGeom>
          <a:noFill/>
          <a:ln w="19050" cap="flat" cmpd="sng">
            <a:solidFill>
              <a:schemeClr val="dk1"/>
            </a:solidFill>
            <a:prstDash val="solid"/>
            <a:round/>
            <a:headEnd type="none" w="med" len="med"/>
            <a:tailEnd type="oval" w="med" len="med"/>
          </a:ln>
        </p:spPr>
      </p:cxnSp>
      <p:cxnSp>
        <p:nvCxnSpPr>
          <p:cNvPr id="633" name="Google Shape;633;p46"/>
          <p:cNvCxnSpPr>
            <a:stCxn id="634" idx="0"/>
            <a:endCxn id="635" idx="2"/>
          </p:cNvCxnSpPr>
          <p:nvPr/>
        </p:nvCxnSpPr>
        <p:spPr>
          <a:xfrm rot="10800000">
            <a:off x="10178487" y="3531992"/>
            <a:ext cx="0" cy="793600"/>
          </a:xfrm>
          <a:prstGeom prst="straightConnector1">
            <a:avLst/>
          </a:prstGeom>
          <a:noFill/>
          <a:ln w="19050" cap="flat" cmpd="sng">
            <a:solidFill>
              <a:schemeClr val="dk1"/>
            </a:solidFill>
            <a:prstDash val="solid"/>
            <a:round/>
            <a:headEnd type="none" w="med" len="med"/>
            <a:tailEnd type="oval" w="med" len="med"/>
          </a:ln>
        </p:spPr>
      </p:cxnSp>
      <p:sp>
        <p:nvSpPr>
          <p:cNvPr id="622" name="Google Shape;622;p46"/>
          <p:cNvSpPr/>
          <p:nvPr/>
        </p:nvSpPr>
        <p:spPr>
          <a:xfrm>
            <a:off x="1507513" y="4325592"/>
            <a:ext cx="1012000" cy="10120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625" name="Google Shape;625;p46"/>
          <p:cNvSpPr/>
          <p:nvPr/>
        </p:nvSpPr>
        <p:spPr>
          <a:xfrm>
            <a:off x="3550035" y="4325592"/>
            <a:ext cx="1012000" cy="10120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628" name="Google Shape;628;p46"/>
          <p:cNvSpPr/>
          <p:nvPr/>
        </p:nvSpPr>
        <p:spPr>
          <a:xfrm>
            <a:off x="5592555" y="4325592"/>
            <a:ext cx="1012000" cy="1012000"/>
          </a:xfrm>
          <a:prstGeom prst="roundRect">
            <a:avLst>
              <a:gd name="adj" fmla="val 50000"/>
            </a:avLst>
          </a:prstGeom>
          <a:solidFill>
            <a:schemeClr val="bg2">
              <a:lumMod val="50000"/>
            </a:schemeClr>
          </a:solidFill>
          <a:ln>
            <a:noFill/>
          </a:ln>
        </p:spPr>
        <p:txBody>
          <a:bodyPr spcFirstLastPara="1" wrap="square" lIns="121900" tIns="121900" rIns="121900" bIns="121900" anchor="ctr" anchorCtr="0">
            <a:noAutofit/>
          </a:bodyPr>
          <a:lstStyle/>
          <a:p>
            <a:endParaRPr sz="2400"/>
          </a:p>
        </p:txBody>
      </p:sp>
      <p:sp>
        <p:nvSpPr>
          <p:cNvPr id="631" name="Google Shape;631;p46"/>
          <p:cNvSpPr/>
          <p:nvPr/>
        </p:nvSpPr>
        <p:spPr>
          <a:xfrm>
            <a:off x="7632471" y="4325592"/>
            <a:ext cx="1012000" cy="10120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634" name="Google Shape;634;p46"/>
          <p:cNvSpPr/>
          <p:nvPr/>
        </p:nvSpPr>
        <p:spPr>
          <a:xfrm>
            <a:off x="9672487" y="4325592"/>
            <a:ext cx="1012000" cy="1012000"/>
          </a:xfrm>
          <a:prstGeom prst="roundRect">
            <a:avLst>
              <a:gd name="adj" fmla="val 50000"/>
            </a:avLst>
          </a:prstGeom>
          <a:solidFill>
            <a:schemeClr val="accent5">
              <a:lumMod val="75000"/>
            </a:schemeClr>
          </a:solidFill>
          <a:ln>
            <a:noFill/>
          </a:ln>
        </p:spPr>
        <p:txBody>
          <a:bodyPr spcFirstLastPara="1" wrap="square" lIns="121900" tIns="121900" rIns="121900" bIns="121900" anchor="ctr" anchorCtr="0">
            <a:noAutofit/>
          </a:bodyPr>
          <a:lstStyle/>
          <a:p>
            <a:endParaRPr sz="2400"/>
          </a:p>
        </p:txBody>
      </p:sp>
      <p:sp>
        <p:nvSpPr>
          <p:cNvPr id="623" name="Google Shape;623;p46"/>
          <p:cNvSpPr txBox="1">
            <a:spLocks noGrp="1"/>
          </p:cNvSpPr>
          <p:nvPr>
            <p:ph type="subTitle" idx="4294967295"/>
          </p:nvPr>
        </p:nvSpPr>
        <p:spPr>
          <a:xfrm>
            <a:off x="1147197" y="1223379"/>
            <a:ext cx="1838000" cy="731600"/>
          </a:xfrm>
          <a:prstGeom prst="rect">
            <a:avLst/>
          </a:prstGeom>
          <a:ln>
            <a:noFill/>
          </a:ln>
        </p:spPr>
        <p:txBody>
          <a:bodyPr spcFirstLastPara="1" wrap="square" lIns="121900" tIns="121900" rIns="121900" bIns="121900" anchor="t" anchorCtr="0">
            <a:noAutofit/>
          </a:bodyPr>
          <a:lstStyle/>
          <a:p>
            <a:pPr marL="0" lvl="0" indent="0" algn="ctr">
              <a:buNone/>
            </a:pPr>
            <a:r>
              <a:rPr lang="en-US" sz="1400" b="1" dirty="0">
                <a:latin typeface="Quicksand" panose="020B0604020202020204" charset="0"/>
              </a:rPr>
              <a:t>Keep your systems, software, applications, networks, and operating systems up-to-date to protect from authentication bypass vulnerability.</a:t>
            </a:r>
            <a:endParaRPr lang="en-US" sz="1400" b="1" dirty="0">
              <a:latin typeface="Quicksand" panose="020B0604020202020204" charset="0"/>
            </a:endParaRPr>
          </a:p>
        </p:txBody>
      </p:sp>
      <p:sp>
        <p:nvSpPr>
          <p:cNvPr id="626" name="Google Shape;626;p46"/>
          <p:cNvSpPr txBox="1">
            <a:spLocks noGrp="1"/>
          </p:cNvSpPr>
          <p:nvPr>
            <p:ph type="subTitle" idx="4294967295"/>
          </p:nvPr>
        </p:nvSpPr>
        <p:spPr>
          <a:xfrm>
            <a:off x="3131947" y="2558662"/>
            <a:ext cx="1838000" cy="731600"/>
          </a:xfrm>
          <a:prstGeom prst="rect">
            <a:avLst/>
          </a:prstGeom>
          <a:ln>
            <a:noFill/>
          </a:ln>
        </p:spPr>
        <p:txBody>
          <a:bodyPr spcFirstLastPara="1" wrap="square" lIns="121900" tIns="121900" rIns="121900" bIns="121900" anchor="t" anchorCtr="0">
            <a:noAutofit/>
          </a:bodyPr>
          <a:lstStyle/>
          <a:p>
            <a:pPr marL="0" indent="0" algn="ctr">
              <a:spcBef>
                <a:spcPts val="0"/>
              </a:spcBef>
              <a:buNone/>
            </a:pPr>
            <a:r>
              <a:rPr lang="en-US" sz="1400" b="1" dirty="0">
                <a:latin typeface="Quicksand" panose="020B0604020202020204" charset="0"/>
              </a:rPr>
              <a:t>It is recommended to install a good antivirus program.</a:t>
            </a:r>
            <a:endParaRPr sz="1400" b="1" dirty="0">
              <a:latin typeface="Quicksand" panose="020B0604020202020204" charset="0"/>
            </a:endParaRPr>
          </a:p>
        </p:txBody>
      </p:sp>
      <p:sp>
        <p:nvSpPr>
          <p:cNvPr id="629" name="Google Shape;629;p46"/>
          <p:cNvSpPr txBox="1">
            <a:spLocks noGrp="1"/>
          </p:cNvSpPr>
          <p:nvPr>
            <p:ph type="subTitle" idx="4294967295"/>
          </p:nvPr>
        </p:nvSpPr>
        <p:spPr>
          <a:xfrm>
            <a:off x="5174367" y="2221376"/>
            <a:ext cx="1838000" cy="731600"/>
          </a:xfrm>
          <a:prstGeom prst="rect">
            <a:avLst/>
          </a:prstGeom>
          <a:ln>
            <a:noFill/>
          </a:ln>
        </p:spPr>
        <p:txBody>
          <a:bodyPr spcFirstLastPara="1" wrap="square" lIns="121900" tIns="121900" rIns="121900" bIns="121900" anchor="t" anchorCtr="0">
            <a:noAutofit/>
          </a:bodyPr>
          <a:lstStyle/>
          <a:p>
            <a:pPr marL="0" indent="0" algn="ctr">
              <a:spcBef>
                <a:spcPts val="0"/>
              </a:spcBef>
              <a:buNone/>
            </a:pPr>
            <a:r>
              <a:rPr lang="en-US" sz="1400" b="1" dirty="0">
                <a:latin typeface="Quicksand" panose="020B0604020202020204" charset="0"/>
              </a:rPr>
              <a:t>Organizations should have a robust and secure authentication policy in place.</a:t>
            </a:r>
            <a:endParaRPr sz="1400" b="1" dirty="0">
              <a:latin typeface="Quicksand" panose="020B0604020202020204" charset="0"/>
            </a:endParaRPr>
          </a:p>
        </p:txBody>
      </p:sp>
      <p:sp>
        <p:nvSpPr>
          <p:cNvPr id="632" name="Google Shape;632;p46"/>
          <p:cNvSpPr txBox="1">
            <a:spLocks noGrp="1"/>
          </p:cNvSpPr>
          <p:nvPr>
            <p:ph type="subTitle" idx="4294967295"/>
          </p:nvPr>
        </p:nvSpPr>
        <p:spPr>
          <a:xfrm>
            <a:off x="7219470" y="2048874"/>
            <a:ext cx="1838000" cy="731600"/>
          </a:xfrm>
          <a:prstGeom prst="rect">
            <a:avLst/>
          </a:prstGeom>
          <a:ln>
            <a:noFill/>
          </a:ln>
        </p:spPr>
        <p:txBody>
          <a:bodyPr spcFirstLastPara="1" wrap="square" lIns="121900" tIns="121900" rIns="121900" bIns="121900" anchor="t" anchorCtr="0">
            <a:noAutofit/>
          </a:bodyPr>
          <a:lstStyle/>
          <a:p>
            <a:pPr marL="0" indent="0" algn="ctr">
              <a:spcBef>
                <a:spcPts val="0"/>
              </a:spcBef>
              <a:buNone/>
            </a:pPr>
            <a:r>
              <a:rPr lang="en-US" sz="1400" b="1" dirty="0">
                <a:latin typeface="Quicksand" panose="020B0604020202020204" charset="0"/>
              </a:rPr>
              <a:t>Ensure that all your systems, applications, and folders are password protected.</a:t>
            </a:r>
            <a:endParaRPr sz="1400" b="1" dirty="0">
              <a:latin typeface="Quicksand" panose="020B0604020202020204" charset="0"/>
            </a:endParaRPr>
          </a:p>
        </p:txBody>
      </p:sp>
      <p:sp>
        <p:nvSpPr>
          <p:cNvPr id="635" name="Google Shape;635;p46"/>
          <p:cNvSpPr txBox="1">
            <a:spLocks noGrp="1"/>
          </p:cNvSpPr>
          <p:nvPr>
            <p:ph type="subTitle" idx="4294967295"/>
          </p:nvPr>
        </p:nvSpPr>
        <p:spPr>
          <a:xfrm>
            <a:off x="9258560" y="2472810"/>
            <a:ext cx="1838000" cy="731600"/>
          </a:xfrm>
          <a:prstGeom prst="rect">
            <a:avLst/>
          </a:prstGeom>
          <a:ln>
            <a:noFill/>
          </a:ln>
        </p:spPr>
        <p:txBody>
          <a:bodyPr spcFirstLastPara="1" wrap="square" lIns="121900" tIns="121900" rIns="121900" bIns="121900" anchor="t" anchorCtr="0">
            <a:noAutofit/>
          </a:bodyPr>
          <a:lstStyle/>
          <a:p>
            <a:pPr marL="0" indent="0" algn="ctr">
              <a:spcBef>
                <a:spcPts val="0"/>
              </a:spcBef>
              <a:buNone/>
            </a:pPr>
            <a:r>
              <a:rPr lang="en-US" sz="1400" b="1" dirty="0">
                <a:latin typeface="Quicksand" panose="020B0604020202020204" charset="0"/>
              </a:rPr>
              <a:t>Do not use external SQL interpreters.</a:t>
            </a:r>
            <a:endParaRPr sz="1400" b="1" dirty="0">
              <a:latin typeface="Quicksand" panose="020B0604020202020204" charset="0"/>
            </a:endParaRPr>
          </a:p>
        </p:txBody>
      </p:sp>
      <p:cxnSp>
        <p:nvCxnSpPr>
          <p:cNvPr id="641" name="Google Shape;641;p46"/>
          <p:cNvCxnSpPr>
            <a:stCxn id="634" idx="1"/>
            <a:endCxn id="631" idx="3"/>
          </p:cNvCxnSpPr>
          <p:nvPr/>
        </p:nvCxnSpPr>
        <p:spPr>
          <a:xfrm rot="10800000">
            <a:off x="8644487" y="4831592"/>
            <a:ext cx="1028000" cy="0"/>
          </a:xfrm>
          <a:prstGeom prst="straightConnector1">
            <a:avLst/>
          </a:prstGeom>
          <a:noFill/>
          <a:ln w="19050" cap="flat" cmpd="sng">
            <a:solidFill>
              <a:schemeClr val="dk1"/>
            </a:solidFill>
            <a:prstDash val="solid"/>
            <a:round/>
            <a:headEnd type="none" w="med" len="med"/>
            <a:tailEnd type="none" w="med" len="med"/>
          </a:ln>
        </p:spPr>
      </p:cxnSp>
      <p:cxnSp>
        <p:nvCxnSpPr>
          <p:cNvPr id="642" name="Google Shape;642;p46"/>
          <p:cNvCxnSpPr>
            <a:stCxn id="631" idx="1"/>
            <a:endCxn id="628" idx="3"/>
          </p:cNvCxnSpPr>
          <p:nvPr/>
        </p:nvCxnSpPr>
        <p:spPr>
          <a:xfrm rot="10800000">
            <a:off x="6604471" y="4831592"/>
            <a:ext cx="1028000" cy="0"/>
          </a:xfrm>
          <a:prstGeom prst="straightConnector1">
            <a:avLst/>
          </a:prstGeom>
          <a:noFill/>
          <a:ln w="19050" cap="flat" cmpd="sng">
            <a:solidFill>
              <a:schemeClr val="dk1"/>
            </a:solidFill>
            <a:prstDash val="solid"/>
            <a:round/>
            <a:headEnd type="none" w="med" len="med"/>
            <a:tailEnd type="none" w="med" len="med"/>
          </a:ln>
        </p:spPr>
      </p:cxnSp>
      <p:cxnSp>
        <p:nvCxnSpPr>
          <p:cNvPr id="643" name="Google Shape;643;p46"/>
          <p:cNvCxnSpPr>
            <a:stCxn id="628" idx="1"/>
            <a:endCxn id="625" idx="3"/>
          </p:cNvCxnSpPr>
          <p:nvPr/>
        </p:nvCxnSpPr>
        <p:spPr>
          <a:xfrm rot="10800000">
            <a:off x="4562155" y="4831592"/>
            <a:ext cx="1030400" cy="0"/>
          </a:xfrm>
          <a:prstGeom prst="straightConnector1">
            <a:avLst/>
          </a:prstGeom>
          <a:noFill/>
          <a:ln w="19050" cap="flat" cmpd="sng">
            <a:solidFill>
              <a:schemeClr val="dk1"/>
            </a:solidFill>
            <a:prstDash val="solid"/>
            <a:round/>
            <a:headEnd type="none" w="med" len="med"/>
            <a:tailEnd type="none" w="med" len="med"/>
          </a:ln>
        </p:spPr>
      </p:cxnSp>
      <p:cxnSp>
        <p:nvCxnSpPr>
          <p:cNvPr id="644" name="Google Shape;644;p46"/>
          <p:cNvCxnSpPr>
            <a:stCxn id="625" idx="1"/>
            <a:endCxn id="622" idx="3"/>
          </p:cNvCxnSpPr>
          <p:nvPr/>
        </p:nvCxnSpPr>
        <p:spPr>
          <a:xfrm rot="10800000">
            <a:off x="2519635" y="4831592"/>
            <a:ext cx="1030400" cy="0"/>
          </a:xfrm>
          <a:prstGeom prst="straightConnector1">
            <a:avLst/>
          </a:prstGeom>
          <a:noFill/>
          <a:ln w="19050" cap="flat" cmpd="sng">
            <a:solidFill>
              <a:schemeClr val="dk1"/>
            </a:solidFill>
            <a:prstDash val="solid"/>
            <a:round/>
            <a:headEnd type="none" w="med" len="med"/>
            <a:tailEnd type="none" w="med" len="med"/>
          </a:ln>
        </p:spPr>
      </p:cxnSp>
      <p:grpSp>
        <p:nvGrpSpPr>
          <p:cNvPr id="645" name="Google Shape;645;p46"/>
          <p:cNvGrpSpPr/>
          <p:nvPr/>
        </p:nvGrpSpPr>
        <p:grpSpPr>
          <a:xfrm>
            <a:off x="1821144" y="4695491"/>
            <a:ext cx="384739" cy="272203"/>
            <a:chOff x="238125" y="4151150"/>
            <a:chExt cx="269400" cy="190600"/>
          </a:xfrm>
          <a:solidFill>
            <a:schemeClr val="bg1"/>
          </a:solidFill>
        </p:grpSpPr>
        <p:sp>
          <p:nvSpPr>
            <p:cNvPr id="646" name="Google Shape;646;p46"/>
            <p:cNvSpPr/>
            <p:nvPr/>
          </p:nvSpPr>
          <p:spPr>
            <a:xfrm>
              <a:off x="297550" y="4186675"/>
              <a:ext cx="18100" cy="21350"/>
            </a:xfrm>
            <a:custGeom>
              <a:avLst/>
              <a:gdLst/>
              <a:ahLst/>
              <a:cxnLst/>
              <a:rect l="l" t="t" r="r" b="b"/>
              <a:pathLst>
                <a:path w="724" h="854" extrusionOk="0">
                  <a:moveTo>
                    <a:pt x="130" y="1"/>
                  </a:moveTo>
                  <a:lnTo>
                    <a:pt x="78" y="27"/>
                  </a:lnTo>
                  <a:lnTo>
                    <a:pt x="26" y="78"/>
                  </a:lnTo>
                  <a:lnTo>
                    <a:pt x="0" y="130"/>
                  </a:lnTo>
                  <a:lnTo>
                    <a:pt x="26" y="208"/>
                  </a:lnTo>
                  <a:lnTo>
                    <a:pt x="52" y="259"/>
                  </a:lnTo>
                  <a:lnTo>
                    <a:pt x="440" y="802"/>
                  </a:lnTo>
                  <a:lnTo>
                    <a:pt x="491" y="828"/>
                  </a:lnTo>
                  <a:lnTo>
                    <a:pt x="569" y="854"/>
                  </a:lnTo>
                  <a:lnTo>
                    <a:pt x="595" y="854"/>
                  </a:lnTo>
                  <a:lnTo>
                    <a:pt x="646" y="828"/>
                  </a:lnTo>
                  <a:lnTo>
                    <a:pt x="698" y="776"/>
                  </a:lnTo>
                  <a:lnTo>
                    <a:pt x="724" y="724"/>
                  </a:lnTo>
                  <a:lnTo>
                    <a:pt x="724" y="673"/>
                  </a:lnTo>
                  <a:lnTo>
                    <a:pt x="698" y="595"/>
                  </a:lnTo>
                  <a:lnTo>
                    <a:pt x="285" y="78"/>
                  </a:lnTo>
                  <a:lnTo>
                    <a:pt x="259" y="27"/>
                  </a:lnTo>
                  <a:lnTo>
                    <a:pt x="181" y="1"/>
                  </a:lnTo>
                  <a:close/>
                </a:path>
              </a:pathLst>
            </a:custGeom>
            <a:grpFill/>
            <a:ln>
              <a:noFill/>
            </a:ln>
          </p:spPr>
          <p:txBody>
            <a:bodyPr spcFirstLastPara="1" wrap="square" lIns="121900" tIns="121900" rIns="121900" bIns="121900" anchor="ctr" anchorCtr="0">
              <a:noAutofit/>
            </a:bodyPr>
            <a:lstStyle/>
            <a:p>
              <a:endParaRPr sz="2400"/>
            </a:p>
          </p:txBody>
        </p:sp>
        <p:sp>
          <p:nvSpPr>
            <p:cNvPr id="647" name="Google Shape;647;p46"/>
            <p:cNvSpPr/>
            <p:nvPr/>
          </p:nvSpPr>
          <p:spPr>
            <a:xfrm>
              <a:off x="430625" y="4186675"/>
              <a:ext cx="17475" cy="21350"/>
            </a:xfrm>
            <a:custGeom>
              <a:avLst/>
              <a:gdLst/>
              <a:ahLst/>
              <a:cxnLst/>
              <a:rect l="l" t="t" r="r" b="b"/>
              <a:pathLst>
                <a:path w="699" h="854" extrusionOk="0">
                  <a:moveTo>
                    <a:pt x="517" y="1"/>
                  </a:moveTo>
                  <a:lnTo>
                    <a:pt x="440" y="27"/>
                  </a:lnTo>
                  <a:lnTo>
                    <a:pt x="414" y="78"/>
                  </a:lnTo>
                  <a:lnTo>
                    <a:pt x="26" y="595"/>
                  </a:lnTo>
                  <a:lnTo>
                    <a:pt x="1" y="673"/>
                  </a:lnTo>
                  <a:lnTo>
                    <a:pt x="1" y="724"/>
                  </a:lnTo>
                  <a:lnTo>
                    <a:pt x="1" y="776"/>
                  </a:lnTo>
                  <a:lnTo>
                    <a:pt x="52" y="828"/>
                  </a:lnTo>
                  <a:lnTo>
                    <a:pt x="104" y="854"/>
                  </a:lnTo>
                  <a:lnTo>
                    <a:pt x="156" y="854"/>
                  </a:lnTo>
                  <a:lnTo>
                    <a:pt x="207" y="828"/>
                  </a:lnTo>
                  <a:lnTo>
                    <a:pt x="285" y="802"/>
                  </a:lnTo>
                  <a:lnTo>
                    <a:pt x="672" y="259"/>
                  </a:lnTo>
                  <a:lnTo>
                    <a:pt x="698" y="208"/>
                  </a:lnTo>
                  <a:lnTo>
                    <a:pt x="698" y="130"/>
                  </a:lnTo>
                  <a:lnTo>
                    <a:pt x="672" y="78"/>
                  </a:lnTo>
                  <a:lnTo>
                    <a:pt x="621" y="27"/>
                  </a:lnTo>
                  <a:lnTo>
                    <a:pt x="569" y="1"/>
                  </a:lnTo>
                  <a:close/>
                </a:path>
              </a:pathLst>
            </a:custGeom>
            <a:grpFill/>
            <a:ln>
              <a:noFill/>
            </a:ln>
          </p:spPr>
          <p:txBody>
            <a:bodyPr spcFirstLastPara="1" wrap="square" lIns="121900" tIns="121900" rIns="121900" bIns="121900" anchor="ctr" anchorCtr="0">
              <a:noAutofit/>
            </a:bodyPr>
            <a:lstStyle/>
            <a:p>
              <a:endParaRPr sz="2400"/>
            </a:p>
          </p:txBody>
        </p:sp>
        <p:sp>
          <p:nvSpPr>
            <p:cNvPr id="648" name="Google Shape;648;p46"/>
            <p:cNvSpPr/>
            <p:nvPr/>
          </p:nvSpPr>
          <p:spPr>
            <a:xfrm>
              <a:off x="238125" y="4151150"/>
              <a:ext cx="269400" cy="190600"/>
            </a:xfrm>
            <a:custGeom>
              <a:avLst/>
              <a:gdLst/>
              <a:ahLst/>
              <a:cxnLst/>
              <a:rect l="l" t="t" r="r" b="b"/>
              <a:pathLst>
                <a:path w="10776" h="7624" extrusionOk="0">
                  <a:moveTo>
                    <a:pt x="4367" y="1344"/>
                  </a:moveTo>
                  <a:lnTo>
                    <a:pt x="4961" y="1551"/>
                  </a:lnTo>
                  <a:lnTo>
                    <a:pt x="4961" y="1965"/>
                  </a:lnTo>
                  <a:lnTo>
                    <a:pt x="4367" y="1758"/>
                  </a:lnTo>
                  <a:lnTo>
                    <a:pt x="4367" y="1344"/>
                  </a:lnTo>
                  <a:close/>
                  <a:moveTo>
                    <a:pt x="6409" y="1344"/>
                  </a:moveTo>
                  <a:lnTo>
                    <a:pt x="6409" y="1758"/>
                  </a:lnTo>
                  <a:lnTo>
                    <a:pt x="5840" y="1965"/>
                  </a:lnTo>
                  <a:lnTo>
                    <a:pt x="5840" y="1551"/>
                  </a:lnTo>
                  <a:lnTo>
                    <a:pt x="6409" y="1344"/>
                  </a:lnTo>
                  <a:close/>
                  <a:moveTo>
                    <a:pt x="5401" y="1293"/>
                  </a:moveTo>
                  <a:lnTo>
                    <a:pt x="5427" y="1319"/>
                  </a:lnTo>
                  <a:lnTo>
                    <a:pt x="5478" y="1344"/>
                  </a:lnTo>
                  <a:lnTo>
                    <a:pt x="5504" y="1370"/>
                  </a:lnTo>
                  <a:lnTo>
                    <a:pt x="5504" y="1422"/>
                  </a:lnTo>
                  <a:lnTo>
                    <a:pt x="5504" y="2585"/>
                  </a:lnTo>
                  <a:lnTo>
                    <a:pt x="5530" y="2636"/>
                  </a:lnTo>
                  <a:lnTo>
                    <a:pt x="5556" y="2688"/>
                  </a:lnTo>
                  <a:lnTo>
                    <a:pt x="5608" y="2740"/>
                  </a:lnTo>
                  <a:lnTo>
                    <a:pt x="5943" y="2740"/>
                  </a:lnTo>
                  <a:lnTo>
                    <a:pt x="5995" y="2766"/>
                  </a:lnTo>
                  <a:lnTo>
                    <a:pt x="5995" y="2791"/>
                  </a:lnTo>
                  <a:lnTo>
                    <a:pt x="5995" y="3825"/>
                  </a:lnTo>
                  <a:lnTo>
                    <a:pt x="4781" y="3825"/>
                  </a:lnTo>
                  <a:lnTo>
                    <a:pt x="4781" y="2791"/>
                  </a:lnTo>
                  <a:lnTo>
                    <a:pt x="4781" y="2766"/>
                  </a:lnTo>
                  <a:lnTo>
                    <a:pt x="4832" y="2740"/>
                  </a:lnTo>
                  <a:lnTo>
                    <a:pt x="5168" y="2740"/>
                  </a:lnTo>
                  <a:lnTo>
                    <a:pt x="5220" y="2688"/>
                  </a:lnTo>
                  <a:lnTo>
                    <a:pt x="5246" y="2636"/>
                  </a:lnTo>
                  <a:lnTo>
                    <a:pt x="5272" y="2585"/>
                  </a:lnTo>
                  <a:lnTo>
                    <a:pt x="5272" y="1422"/>
                  </a:lnTo>
                  <a:lnTo>
                    <a:pt x="5272" y="1370"/>
                  </a:lnTo>
                  <a:lnTo>
                    <a:pt x="5297" y="1344"/>
                  </a:lnTo>
                  <a:lnTo>
                    <a:pt x="5349" y="1319"/>
                  </a:lnTo>
                  <a:lnTo>
                    <a:pt x="5401" y="1293"/>
                  </a:lnTo>
                  <a:close/>
                  <a:moveTo>
                    <a:pt x="5995" y="4135"/>
                  </a:moveTo>
                  <a:lnTo>
                    <a:pt x="5995" y="4394"/>
                  </a:lnTo>
                  <a:lnTo>
                    <a:pt x="5995" y="4497"/>
                  </a:lnTo>
                  <a:lnTo>
                    <a:pt x="5943" y="4626"/>
                  </a:lnTo>
                  <a:lnTo>
                    <a:pt x="5892" y="4730"/>
                  </a:lnTo>
                  <a:lnTo>
                    <a:pt x="5814" y="4807"/>
                  </a:lnTo>
                  <a:lnTo>
                    <a:pt x="5737" y="4885"/>
                  </a:lnTo>
                  <a:lnTo>
                    <a:pt x="5633" y="4936"/>
                  </a:lnTo>
                  <a:lnTo>
                    <a:pt x="5504" y="4988"/>
                  </a:lnTo>
                  <a:lnTo>
                    <a:pt x="5272" y="4988"/>
                  </a:lnTo>
                  <a:lnTo>
                    <a:pt x="5142" y="4936"/>
                  </a:lnTo>
                  <a:lnTo>
                    <a:pt x="5039" y="4885"/>
                  </a:lnTo>
                  <a:lnTo>
                    <a:pt x="4961" y="4807"/>
                  </a:lnTo>
                  <a:lnTo>
                    <a:pt x="4884" y="4730"/>
                  </a:lnTo>
                  <a:lnTo>
                    <a:pt x="4832" y="4626"/>
                  </a:lnTo>
                  <a:lnTo>
                    <a:pt x="4781" y="4497"/>
                  </a:lnTo>
                  <a:lnTo>
                    <a:pt x="4781" y="4394"/>
                  </a:lnTo>
                  <a:lnTo>
                    <a:pt x="4781" y="4135"/>
                  </a:lnTo>
                  <a:close/>
                  <a:moveTo>
                    <a:pt x="6460" y="6306"/>
                  </a:moveTo>
                  <a:lnTo>
                    <a:pt x="6460" y="6590"/>
                  </a:lnTo>
                  <a:lnTo>
                    <a:pt x="6460" y="6642"/>
                  </a:lnTo>
                  <a:lnTo>
                    <a:pt x="4315" y="6642"/>
                  </a:lnTo>
                  <a:lnTo>
                    <a:pt x="4315" y="6590"/>
                  </a:lnTo>
                  <a:lnTo>
                    <a:pt x="4315" y="6306"/>
                  </a:lnTo>
                  <a:close/>
                  <a:moveTo>
                    <a:pt x="1008" y="1"/>
                  </a:moveTo>
                  <a:lnTo>
                    <a:pt x="930" y="26"/>
                  </a:lnTo>
                  <a:lnTo>
                    <a:pt x="827" y="78"/>
                  </a:lnTo>
                  <a:lnTo>
                    <a:pt x="775" y="130"/>
                  </a:lnTo>
                  <a:lnTo>
                    <a:pt x="698" y="207"/>
                  </a:lnTo>
                  <a:lnTo>
                    <a:pt x="672" y="285"/>
                  </a:lnTo>
                  <a:lnTo>
                    <a:pt x="646" y="362"/>
                  </a:lnTo>
                  <a:lnTo>
                    <a:pt x="620" y="466"/>
                  </a:lnTo>
                  <a:lnTo>
                    <a:pt x="620" y="5996"/>
                  </a:lnTo>
                  <a:lnTo>
                    <a:pt x="362" y="5996"/>
                  </a:lnTo>
                  <a:lnTo>
                    <a:pt x="233" y="6022"/>
                  </a:lnTo>
                  <a:lnTo>
                    <a:pt x="103" y="6099"/>
                  </a:lnTo>
                  <a:lnTo>
                    <a:pt x="26" y="6202"/>
                  </a:lnTo>
                  <a:lnTo>
                    <a:pt x="0" y="6357"/>
                  </a:lnTo>
                  <a:lnTo>
                    <a:pt x="0" y="6926"/>
                  </a:lnTo>
                  <a:lnTo>
                    <a:pt x="0" y="7081"/>
                  </a:lnTo>
                  <a:lnTo>
                    <a:pt x="52" y="7210"/>
                  </a:lnTo>
                  <a:lnTo>
                    <a:pt x="103" y="7314"/>
                  </a:lnTo>
                  <a:lnTo>
                    <a:pt x="207" y="7417"/>
                  </a:lnTo>
                  <a:lnTo>
                    <a:pt x="284" y="7495"/>
                  </a:lnTo>
                  <a:lnTo>
                    <a:pt x="413" y="7572"/>
                  </a:lnTo>
                  <a:lnTo>
                    <a:pt x="543" y="7598"/>
                  </a:lnTo>
                  <a:lnTo>
                    <a:pt x="672" y="7624"/>
                  </a:lnTo>
                  <a:lnTo>
                    <a:pt x="7856" y="7624"/>
                  </a:lnTo>
                  <a:lnTo>
                    <a:pt x="7907" y="7598"/>
                  </a:lnTo>
                  <a:lnTo>
                    <a:pt x="7959" y="7572"/>
                  </a:lnTo>
                  <a:lnTo>
                    <a:pt x="7985" y="7520"/>
                  </a:lnTo>
                  <a:lnTo>
                    <a:pt x="8011" y="7469"/>
                  </a:lnTo>
                  <a:lnTo>
                    <a:pt x="7985" y="7391"/>
                  </a:lnTo>
                  <a:lnTo>
                    <a:pt x="7959" y="7365"/>
                  </a:lnTo>
                  <a:lnTo>
                    <a:pt x="7907" y="7314"/>
                  </a:lnTo>
                  <a:lnTo>
                    <a:pt x="672" y="7314"/>
                  </a:lnTo>
                  <a:lnTo>
                    <a:pt x="543" y="7288"/>
                  </a:lnTo>
                  <a:lnTo>
                    <a:pt x="413" y="7210"/>
                  </a:lnTo>
                  <a:lnTo>
                    <a:pt x="336" y="7081"/>
                  </a:lnTo>
                  <a:lnTo>
                    <a:pt x="310" y="6926"/>
                  </a:lnTo>
                  <a:lnTo>
                    <a:pt x="310" y="6357"/>
                  </a:lnTo>
                  <a:lnTo>
                    <a:pt x="336" y="6306"/>
                  </a:lnTo>
                  <a:lnTo>
                    <a:pt x="3980" y="6306"/>
                  </a:lnTo>
                  <a:lnTo>
                    <a:pt x="3980" y="6590"/>
                  </a:lnTo>
                  <a:lnTo>
                    <a:pt x="4031" y="6745"/>
                  </a:lnTo>
                  <a:lnTo>
                    <a:pt x="4109" y="6848"/>
                  </a:lnTo>
                  <a:lnTo>
                    <a:pt x="4212" y="6926"/>
                  </a:lnTo>
                  <a:lnTo>
                    <a:pt x="4367" y="6952"/>
                  </a:lnTo>
                  <a:lnTo>
                    <a:pt x="6409" y="6952"/>
                  </a:lnTo>
                  <a:lnTo>
                    <a:pt x="6564" y="6926"/>
                  </a:lnTo>
                  <a:lnTo>
                    <a:pt x="6667" y="6848"/>
                  </a:lnTo>
                  <a:lnTo>
                    <a:pt x="6770" y="6745"/>
                  </a:lnTo>
                  <a:lnTo>
                    <a:pt x="6796" y="6590"/>
                  </a:lnTo>
                  <a:lnTo>
                    <a:pt x="6796" y="6306"/>
                  </a:lnTo>
                  <a:lnTo>
                    <a:pt x="10466" y="6306"/>
                  </a:lnTo>
                  <a:lnTo>
                    <a:pt x="10466" y="6357"/>
                  </a:lnTo>
                  <a:lnTo>
                    <a:pt x="10466" y="6926"/>
                  </a:lnTo>
                  <a:lnTo>
                    <a:pt x="10440" y="7081"/>
                  </a:lnTo>
                  <a:lnTo>
                    <a:pt x="10362" y="7210"/>
                  </a:lnTo>
                  <a:lnTo>
                    <a:pt x="10233" y="7288"/>
                  </a:lnTo>
                  <a:lnTo>
                    <a:pt x="10104" y="7314"/>
                  </a:lnTo>
                  <a:lnTo>
                    <a:pt x="8476" y="7314"/>
                  </a:lnTo>
                  <a:lnTo>
                    <a:pt x="8424" y="7365"/>
                  </a:lnTo>
                  <a:lnTo>
                    <a:pt x="8398" y="7391"/>
                  </a:lnTo>
                  <a:lnTo>
                    <a:pt x="8372" y="7469"/>
                  </a:lnTo>
                  <a:lnTo>
                    <a:pt x="8398" y="7520"/>
                  </a:lnTo>
                  <a:lnTo>
                    <a:pt x="8424" y="7572"/>
                  </a:lnTo>
                  <a:lnTo>
                    <a:pt x="8476" y="7598"/>
                  </a:lnTo>
                  <a:lnTo>
                    <a:pt x="8528" y="7624"/>
                  </a:lnTo>
                  <a:lnTo>
                    <a:pt x="10104" y="7624"/>
                  </a:lnTo>
                  <a:lnTo>
                    <a:pt x="10233" y="7598"/>
                  </a:lnTo>
                  <a:lnTo>
                    <a:pt x="10362" y="7572"/>
                  </a:lnTo>
                  <a:lnTo>
                    <a:pt x="10491" y="7495"/>
                  </a:lnTo>
                  <a:lnTo>
                    <a:pt x="10595" y="7417"/>
                  </a:lnTo>
                  <a:lnTo>
                    <a:pt x="10672" y="7314"/>
                  </a:lnTo>
                  <a:lnTo>
                    <a:pt x="10724" y="7210"/>
                  </a:lnTo>
                  <a:lnTo>
                    <a:pt x="10776" y="7081"/>
                  </a:lnTo>
                  <a:lnTo>
                    <a:pt x="10776" y="6926"/>
                  </a:lnTo>
                  <a:lnTo>
                    <a:pt x="10776" y="6357"/>
                  </a:lnTo>
                  <a:lnTo>
                    <a:pt x="10750" y="6202"/>
                  </a:lnTo>
                  <a:lnTo>
                    <a:pt x="10672" y="6099"/>
                  </a:lnTo>
                  <a:lnTo>
                    <a:pt x="10569" y="6022"/>
                  </a:lnTo>
                  <a:lnTo>
                    <a:pt x="10414" y="5996"/>
                  </a:lnTo>
                  <a:lnTo>
                    <a:pt x="10156" y="5996"/>
                  </a:lnTo>
                  <a:lnTo>
                    <a:pt x="10156" y="466"/>
                  </a:lnTo>
                  <a:lnTo>
                    <a:pt x="10130" y="362"/>
                  </a:lnTo>
                  <a:lnTo>
                    <a:pt x="10104" y="285"/>
                  </a:lnTo>
                  <a:lnTo>
                    <a:pt x="10078" y="207"/>
                  </a:lnTo>
                  <a:lnTo>
                    <a:pt x="10000" y="130"/>
                  </a:lnTo>
                  <a:lnTo>
                    <a:pt x="9949" y="78"/>
                  </a:lnTo>
                  <a:lnTo>
                    <a:pt x="9871" y="26"/>
                  </a:lnTo>
                  <a:lnTo>
                    <a:pt x="9768" y="1"/>
                  </a:lnTo>
                  <a:lnTo>
                    <a:pt x="3540" y="1"/>
                  </a:lnTo>
                  <a:lnTo>
                    <a:pt x="3489" y="26"/>
                  </a:lnTo>
                  <a:lnTo>
                    <a:pt x="3437" y="78"/>
                  </a:lnTo>
                  <a:lnTo>
                    <a:pt x="3437" y="156"/>
                  </a:lnTo>
                  <a:lnTo>
                    <a:pt x="3437" y="207"/>
                  </a:lnTo>
                  <a:lnTo>
                    <a:pt x="3489" y="259"/>
                  </a:lnTo>
                  <a:lnTo>
                    <a:pt x="3540" y="285"/>
                  </a:lnTo>
                  <a:lnTo>
                    <a:pt x="3592" y="311"/>
                  </a:lnTo>
                  <a:lnTo>
                    <a:pt x="9742" y="311"/>
                  </a:lnTo>
                  <a:lnTo>
                    <a:pt x="9794" y="362"/>
                  </a:lnTo>
                  <a:lnTo>
                    <a:pt x="9820" y="414"/>
                  </a:lnTo>
                  <a:lnTo>
                    <a:pt x="9845" y="466"/>
                  </a:lnTo>
                  <a:lnTo>
                    <a:pt x="9845" y="5996"/>
                  </a:lnTo>
                  <a:lnTo>
                    <a:pt x="8347" y="5996"/>
                  </a:lnTo>
                  <a:lnTo>
                    <a:pt x="7804" y="5582"/>
                  </a:lnTo>
                  <a:lnTo>
                    <a:pt x="9148" y="4652"/>
                  </a:lnTo>
                  <a:lnTo>
                    <a:pt x="9199" y="4574"/>
                  </a:lnTo>
                  <a:lnTo>
                    <a:pt x="9251" y="4523"/>
                  </a:lnTo>
                  <a:lnTo>
                    <a:pt x="9251" y="4419"/>
                  </a:lnTo>
                  <a:lnTo>
                    <a:pt x="9251" y="4342"/>
                  </a:lnTo>
                  <a:lnTo>
                    <a:pt x="9199" y="4264"/>
                  </a:lnTo>
                  <a:lnTo>
                    <a:pt x="9148" y="4213"/>
                  </a:lnTo>
                  <a:lnTo>
                    <a:pt x="9070" y="4187"/>
                  </a:lnTo>
                  <a:lnTo>
                    <a:pt x="8993" y="4161"/>
                  </a:lnTo>
                  <a:lnTo>
                    <a:pt x="8140" y="4187"/>
                  </a:lnTo>
                  <a:lnTo>
                    <a:pt x="8088" y="4213"/>
                  </a:lnTo>
                  <a:lnTo>
                    <a:pt x="8037" y="4239"/>
                  </a:lnTo>
                  <a:lnTo>
                    <a:pt x="8011" y="4290"/>
                  </a:lnTo>
                  <a:lnTo>
                    <a:pt x="8011" y="4368"/>
                  </a:lnTo>
                  <a:lnTo>
                    <a:pt x="8011" y="4419"/>
                  </a:lnTo>
                  <a:lnTo>
                    <a:pt x="8062" y="4471"/>
                  </a:lnTo>
                  <a:lnTo>
                    <a:pt x="8114" y="4497"/>
                  </a:lnTo>
                  <a:lnTo>
                    <a:pt x="8166" y="4523"/>
                  </a:lnTo>
                  <a:lnTo>
                    <a:pt x="8812" y="4497"/>
                  </a:lnTo>
                  <a:lnTo>
                    <a:pt x="7442" y="5453"/>
                  </a:lnTo>
                  <a:lnTo>
                    <a:pt x="7391" y="5531"/>
                  </a:lnTo>
                  <a:lnTo>
                    <a:pt x="7365" y="5582"/>
                  </a:lnTo>
                  <a:lnTo>
                    <a:pt x="7391" y="5660"/>
                  </a:lnTo>
                  <a:lnTo>
                    <a:pt x="7442" y="5711"/>
                  </a:lnTo>
                  <a:lnTo>
                    <a:pt x="7804" y="5996"/>
                  </a:lnTo>
                  <a:lnTo>
                    <a:pt x="2972" y="5996"/>
                  </a:lnTo>
                  <a:lnTo>
                    <a:pt x="3333" y="5711"/>
                  </a:lnTo>
                  <a:lnTo>
                    <a:pt x="3385" y="5660"/>
                  </a:lnTo>
                  <a:lnTo>
                    <a:pt x="3411" y="5582"/>
                  </a:lnTo>
                  <a:lnTo>
                    <a:pt x="3385" y="5531"/>
                  </a:lnTo>
                  <a:lnTo>
                    <a:pt x="3333" y="5453"/>
                  </a:lnTo>
                  <a:lnTo>
                    <a:pt x="1964" y="4497"/>
                  </a:lnTo>
                  <a:lnTo>
                    <a:pt x="3876" y="4574"/>
                  </a:lnTo>
                  <a:lnTo>
                    <a:pt x="3928" y="4549"/>
                  </a:lnTo>
                  <a:lnTo>
                    <a:pt x="3980" y="4523"/>
                  </a:lnTo>
                  <a:lnTo>
                    <a:pt x="4031" y="4471"/>
                  </a:lnTo>
                  <a:lnTo>
                    <a:pt x="4031" y="4394"/>
                  </a:lnTo>
                  <a:lnTo>
                    <a:pt x="3928" y="2869"/>
                  </a:lnTo>
                  <a:lnTo>
                    <a:pt x="4470" y="3308"/>
                  </a:lnTo>
                  <a:lnTo>
                    <a:pt x="4470" y="4394"/>
                  </a:lnTo>
                  <a:lnTo>
                    <a:pt x="4470" y="4574"/>
                  </a:lnTo>
                  <a:lnTo>
                    <a:pt x="4522" y="4755"/>
                  </a:lnTo>
                  <a:lnTo>
                    <a:pt x="4626" y="4910"/>
                  </a:lnTo>
                  <a:lnTo>
                    <a:pt x="4729" y="5040"/>
                  </a:lnTo>
                  <a:lnTo>
                    <a:pt x="4858" y="5143"/>
                  </a:lnTo>
                  <a:lnTo>
                    <a:pt x="5039" y="5246"/>
                  </a:lnTo>
                  <a:lnTo>
                    <a:pt x="5194" y="5298"/>
                  </a:lnTo>
                  <a:lnTo>
                    <a:pt x="5401" y="5324"/>
                  </a:lnTo>
                  <a:lnTo>
                    <a:pt x="5582" y="5298"/>
                  </a:lnTo>
                  <a:lnTo>
                    <a:pt x="5763" y="5246"/>
                  </a:lnTo>
                  <a:lnTo>
                    <a:pt x="5918" y="5143"/>
                  </a:lnTo>
                  <a:lnTo>
                    <a:pt x="6047" y="5040"/>
                  </a:lnTo>
                  <a:lnTo>
                    <a:pt x="6150" y="4910"/>
                  </a:lnTo>
                  <a:lnTo>
                    <a:pt x="6254" y="4755"/>
                  </a:lnTo>
                  <a:lnTo>
                    <a:pt x="6305" y="4574"/>
                  </a:lnTo>
                  <a:lnTo>
                    <a:pt x="6331" y="4394"/>
                  </a:lnTo>
                  <a:lnTo>
                    <a:pt x="6331" y="3308"/>
                  </a:lnTo>
                  <a:lnTo>
                    <a:pt x="6848" y="2869"/>
                  </a:lnTo>
                  <a:lnTo>
                    <a:pt x="6848" y="2869"/>
                  </a:lnTo>
                  <a:lnTo>
                    <a:pt x="6745" y="4394"/>
                  </a:lnTo>
                  <a:lnTo>
                    <a:pt x="6745" y="4471"/>
                  </a:lnTo>
                  <a:lnTo>
                    <a:pt x="6796" y="4523"/>
                  </a:lnTo>
                  <a:lnTo>
                    <a:pt x="6848" y="4549"/>
                  </a:lnTo>
                  <a:lnTo>
                    <a:pt x="6900" y="4574"/>
                  </a:lnTo>
                  <a:lnTo>
                    <a:pt x="7468" y="4549"/>
                  </a:lnTo>
                  <a:lnTo>
                    <a:pt x="7546" y="4523"/>
                  </a:lnTo>
                  <a:lnTo>
                    <a:pt x="7597" y="4497"/>
                  </a:lnTo>
                  <a:lnTo>
                    <a:pt x="7623" y="4445"/>
                  </a:lnTo>
                  <a:lnTo>
                    <a:pt x="7623" y="4368"/>
                  </a:lnTo>
                  <a:lnTo>
                    <a:pt x="7623" y="4316"/>
                  </a:lnTo>
                  <a:lnTo>
                    <a:pt x="7571" y="4264"/>
                  </a:lnTo>
                  <a:lnTo>
                    <a:pt x="7520" y="4239"/>
                  </a:lnTo>
                  <a:lnTo>
                    <a:pt x="7080" y="4239"/>
                  </a:lnTo>
                  <a:lnTo>
                    <a:pt x="7158" y="2766"/>
                  </a:lnTo>
                  <a:lnTo>
                    <a:pt x="7158" y="2688"/>
                  </a:lnTo>
                  <a:lnTo>
                    <a:pt x="7132" y="2611"/>
                  </a:lnTo>
                  <a:lnTo>
                    <a:pt x="7080" y="2533"/>
                  </a:lnTo>
                  <a:lnTo>
                    <a:pt x="7029" y="2507"/>
                  </a:lnTo>
                  <a:lnTo>
                    <a:pt x="6951" y="2481"/>
                  </a:lnTo>
                  <a:lnTo>
                    <a:pt x="6874" y="2481"/>
                  </a:lnTo>
                  <a:lnTo>
                    <a:pt x="6796" y="2507"/>
                  </a:lnTo>
                  <a:lnTo>
                    <a:pt x="6745" y="2533"/>
                  </a:lnTo>
                  <a:lnTo>
                    <a:pt x="6331" y="2895"/>
                  </a:lnTo>
                  <a:lnTo>
                    <a:pt x="6331" y="2791"/>
                  </a:lnTo>
                  <a:lnTo>
                    <a:pt x="6279" y="2662"/>
                  </a:lnTo>
                  <a:lnTo>
                    <a:pt x="6202" y="2533"/>
                  </a:lnTo>
                  <a:lnTo>
                    <a:pt x="6098" y="2456"/>
                  </a:lnTo>
                  <a:lnTo>
                    <a:pt x="5943" y="2430"/>
                  </a:lnTo>
                  <a:lnTo>
                    <a:pt x="5840" y="2430"/>
                  </a:lnTo>
                  <a:lnTo>
                    <a:pt x="5840" y="2300"/>
                  </a:lnTo>
                  <a:lnTo>
                    <a:pt x="6564" y="2042"/>
                  </a:lnTo>
                  <a:lnTo>
                    <a:pt x="6641" y="1990"/>
                  </a:lnTo>
                  <a:lnTo>
                    <a:pt x="6693" y="1939"/>
                  </a:lnTo>
                  <a:lnTo>
                    <a:pt x="6719" y="1861"/>
                  </a:lnTo>
                  <a:lnTo>
                    <a:pt x="6745" y="1784"/>
                  </a:lnTo>
                  <a:lnTo>
                    <a:pt x="6745" y="1215"/>
                  </a:lnTo>
                  <a:lnTo>
                    <a:pt x="6719" y="1112"/>
                  </a:lnTo>
                  <a:lnTo>
                    <a:pt x="6641" y="1034"/>
                  </a:lnTo>
                  <a:lnTo>
                    <a:pt x="6538" y="1008"/>
                  </a:lnTo>
                  <a:lnTo>
                    <a:pt x="6434" y="1008"/>
                  </a:lnTo>
                  <a:lnTo>
                    <a:pt x="5788" y="1241"/>
                  </a:lnTo>
                  <a:lnTo>
                    <a:pt x="5711" y="1138"/>
                  </a:lnTo>
                  <a:lnTo>
                    <a:pt x="5633" y="1060"/>
                  </a:lnTo>
                  <a:lnTo>
                    <a:pt x="5530" y="1008"/>
                  </a:lnTo>
                  <a:lnTo>
                    <a:pt x="5401" y="983"/>
                  </a:lnTo>
                  <a:lnTo>
                    <a:pt x="5272" y="1008"/>
                  </a:lnTo>
                  <a:lnTo>
                    <a:pt x="5142" y="1060"/>
                  </a:lnTo>
                  <a:lnTo>
                    <a:pt x="5065" y="1138"/>
                  </a:lnTo>
                  <a:lnTo>
                    <a:pt x="4987" y="1241"/>
                  </a:lnTo>
                  <a:lnTo>
                    <a:pt x="4341" y="1008"/>
                  </a:lnTo>
                  <a:lnTo>
                    <a:pt x="4238" y="1008"/>
                  </a:lnTo>
                  <a:lnTo>
                    <a:pt x="4135" y="1034"/>
                  </a:lnTo>
                  <a:lnTo>
                    <a:pt x="4057" y="1112"/>
                  </a:lnTo>
                  <a:lnTo>
                    <a:pt x="4031" y="1215"/>
                  </a:lnTo>
                  <a:lnTo>
                    <a:pt x="4031" y="1784"/>
                  </a:lnTo>
                  <a:lnTo>
                    <a:pt x="4057" y="1861"/>
                  </a:lnTo>
                  <a:lnTo>
                    <a:pt x="4083" y="1939"/>
                  </a:lnTo>
                  <a:lnTo>
                    <a:pt x="4135" y="1990"/>
                  </a:lnTo>
                  <a:lnTo>
                    <a:pt x="4212" y="2042"/>
                  </a:lnTo>
                  <a:lnTo>
                    <a:pt x="4961" y="2300"/>
                  </a:lnTo>
                  <a:lnTo>
                    <a:pt x="4961" y="2430"/>
                  </a:lnTo>
                  <a:lnTo>
                    <a:pt x="4832" y="2430"/>
                  </a:lnTo>
                  <a:lnTo>
                    <a:pt x="4677" y="2456"/>
                  </a:lnTo>
                  <a:lnTo>
                    <a:pt x="4574" y="2533"/>
                  </a:lnTo>
                  <a:lnTo>
                    <a:pt x="4496" y="2662"/>
                  </a:lnTo>
                  <a:lnTo>
                    <a:pt x="4470" y="2791"/>
                  </a:lnTo>
                  <a:lnTo>
                    <a:pt x="4470" y="2895"/>
                  </a:lnTo>
                  <a:lnTo>
                    <a:pt x="4057" y="2533"/>
                  </a:lnTo>
                  <a:lnTo>
                    <a:pt x="3980" y="2507"/>
                  </a:lnTo>
                  <a:lnTo>
                    <a:pt x="3902" y="2481"/>
                  </a:lnTo>
                  <a:lnTo>
                    <a:pt x="3824" y="2481"/>
                  </a:lnTo>
                  <a:lnTo>
                    <a:pt x="3747" y="2507"/>
                  </a:lnTo>
                  <a:lnTo>
                    <a:pt x="3695" y="2533"/>
                  </a:lnTo>
                  <a:lnTo>
                    <a:pt x="3644" y="2611"/>
                  </a:lnTo>
                  <a:lnTo>
                    <a:pt x="3618" y="2688"/>
                  </a:lnTo>
                  <a:lnTo>
                    <a:pt x="3618" y="2766"/>
                  </a:lnTo>
                  <a:lnTo>
                    <a:pt x="3695" y="4239"/>
                  </a:lnTo>
                  <a:lnTo>
                    <a:pt x="1809" y="4161"/>
                  </a:lnTo>
                  <a:lnTo>
                    <a:pt x="1706" y="4187"/>
                  </a:lnTo>
                  <a:lnTo>
                    <a:pt x="1628" y="4213"/>
                  </a:lnTo>
                  <a:lnTo>
                    <a:pt x="1576" y="4264"/>
                  </a:lnTo>
                  <a:lnTo>
                    <a:pt x="1550" y="4342"/>
                  </a:lnTo>
                  <a:lnTo>
                    <a:pt x="1525" y="4419"/>
                  </a:lnTo>
                  <a:lnTo>
                    <a:pt x="1525" y="4523"/>
                  </a:lnTo>
                  <a:lnTo>
                    <a:pt x="1576" y="4574"/>
                  </a:lnTo>
                  <a:lnTo>
                    <a:pt x="1628" y="4652"/>
                  </a:lnTo>
                  <a:lnTo>
                    <a:pt x="2972" y="5582"/>
                  </a:lnTo>
                  <a:lnTo>
                    <a:pt x="2429" y="5996"/>
                  </a:lnTo>
                  <a:lnTo>
                    <a:pt x="956" y="5996"/>
                  </a:lnTo>
                  <a:lnTo>
                    <a:pt x="956" y="466"/>
                  </a:lnTo>
                  <a:lnTo>
                    <a:pt x="956" y="414"/>
                  </a:lnTo>
                  <a:lnTo>
                    <a:pt x="982" y="362"/>
                  </a:lnTo>
                  <a:lnTo>
                    <a:pt x="1034" y="311"/>
                  </a:lnTo>
                  <a:lnTo>
                    <a:pt x="2894" y="311"/>
                  </a:lnTo>
                  <a:lnTo>
                    <a:pt x="2972" y="285"/>
                  </a:lnTo>
                  <a:lnTo>
                    <a:pt x="3023" y="259"/>
                  </a:lnTo>
                  <a:lnTo>
                    <a:pt x="3049" y="207"/>
                  </a:lnTo>
                  <a:lnTo>
                    <a:pt x="3049" y="156"/>
                  </a:lnTo>
                  <a:lnTo>
                    <a:pt x="3049" y="78"/>
                  </a:lnTo>
                  <a:lnTo>
                    <a:pt x="3023" y="26"/>
                  </a:lnTo>
                  <a:lnTo>
                    <a:pt x="2972"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49" name="Google Shape;649;p46"/>
          <p:cNvGrpSpPr/>
          <p:nvPr/>
        </p:nvGrpSpPr>
        <p:grpSpPr>
          <a:xfrm>
            <a:off x="3882106" y="4639223"/>
            <a:ext cx="347857" cy="384739"/>
            <a:chOff x="1014625" y="4111750"/>
            <a:chExt cx="243575" cy="269400"/>
          </a:xfrm>
          <a:solidFill>
            <a:schemeClr val="bg1"/>
          </a:solidFill>
        </p:grpSpPr>
        <p:sp>
          <p:nvSpPr>
            <p:cNvPr id="650" name="Google Shape;650;p46"/>
            <p:cNvSpPr/>
            <p:nvPr/>
          </p:nvSpPr>
          <p:spPr>
            <a:xfrm>
              <a:off x="1132850" y="4131125"/>
              <a:ext cx="7775" cy="7775"/>
            </a:xfrm>
            <a:custGeom>
              <a:avLst/>
              <a:gdLst/>
              <a:ahLst/>
              <a:cxnLst/>
              <a:rect l="l" t="t" r="r" b="b"/>
              <a:pathLst>
                <a:path w="311" h="311" extrusionOk="0">
                  <a:moveTo>
                    <a:pt x="78" y="1"/>
                  </a:moveTo>
                  <a:lnTo>
                    <a:pt x="52" y="26"/>
                  </a:lnTo>
                  <a:lnTo>
                    <a:pt x="1" y="78"/>
                  </a:lnTo>
                  <a:lnTo>
                    <a:pt x="1" y="156"/>
                  </a:lnTo>
                  <a:lnTo>
                    <a:pt x="1" y="207"/>
                  </a:lnTo>
                  <a:lnTo>
                    <a:pt x="52" y="259"/>
                  </a:lnTo>
                  <a:lnTo>
                    <a:pt x="78" y="285"/>
                  </a:lnTo>
                  <a:lnTo>
                    <a:pt x="156" y="311"/>
                  </a:lnTo>
                  <a:lnTo>
                    <a:pt x="208" y="285"/>
                  </a:lnTo>
                  <a:lnTo>
                    <a:pt x="259" y="259"/>
                  </a:lnTo>
                  <a:lnTo>
                    <a:pt x="311" y="207"/>
                  </a:lnTo>
                  <a:lnTo>
                    <a:pt x="311" y="156"/>
                  </a:lnTo>
                  <a:lnTo>
                    <a:pt x="311" y="78"/>
                  </a:lnTo>
                  <a:lnTo>
                    <a:pt x="259" y="26"/>
                  </a:lnTo>
                  <a:lnTo>
                    <a:pt x="208" y="1"/>
                  </a:lnTo>
                  <a:close/>
                </a:path>
              </a:pathLst>
            </a:custGeom>
            <a:grpFill/>
            <a:ln>
              <a:noFill/>
            </a:ln>
          </p:spPr>
          <p:txBody>
            <a:bodyPr spcFirstLastPara="1" wrap="square" lIns="121900" tIns="121900" rIns="121900" bIns="121900" anchor="ctr" anchorCtr="0">
              <a:noAutofit/>
            </a:bodyPr>
            <a:lstStyle/>
            <a:p>
              <a:endParaRPr sz="2400"/>
            </a:p>
          </p:txBody>
        </p:sp>
        <p:sp>
          <p:nvSpPr>
            <p:cNvPr id="651" name="Google Shape;651;p46"/>
            <p:cNvSpPr/>
            <p:nvPr/>
          </p:nvSpPr>
          <p:spPr>
            <a:xfrm>
              <a:off x="1101200" y="4357875"/>
              <a:ext cx="70450" cy="7775"/>
            </a:xfrm>
            <a:custGeom>
              <a:avLst/>
              <a:gdLst/>
              <a:ahLst/>
              <a:cxnLst/>
              <a:rect l="l" t="t" r="r" b="b"/>
              <a:pathLst>
                <a:path w="2818" h="311" extrusionOk="0">
                  <a:moveTo>
                    <a:pt x="156" y="1"/>
                  </a:moveTo>
                  <a:lnTo>
                    <a:pt x="104" y="27"/>
                  </a:lnTo>
                  <a:lnTo>
                    <a:pt x="52" y="52"/>
                  </a:lnTo>
                  <a:lnTo>
                    <a:pt x="26" y="104"/>
                  </a:lnTo>
                  <a:lnTo>
                    <a:pt x="1" y="156"/>
                  </a:lnTo>
                  <a:lnTo>
                    <a:pt x="26" y="233"/>
                  </a:lnTo>
                  <a:lnTo>
                    <a:pt x="52" y="259"/>
                  </a:lnTo>
                  <a:lnTo>
                    <a:pt x="104" y="311"/>
                  </a:lnTo>
                  <a:lnTo>
                    <a:pt x="2740" y="311"/>
                  </a:lnTo>
                  <a:lnTo>
                    <a:pt x="2791" y="259"/>
                  </a:lnTo>
                  <a:lnTo>
                    <a:pt x="2817" y="233"/>
                  </a:lnTo>
                  <a:lnTo>
                    <a:pt x="2817" y="156"/>
                  </a:lnTo>
                  <a:lnTo>
                    <a:pt x="2817" y="104"/>
                  </a:lnTo>
                  <a:lnTo>
                    <a:pt x="2791" y="52"/>
                  </a:lnTo>
                  <a:lnTo>
                    <a:pt x="2740" y="27"/>
                  </a:lnTo>
                  <a:lnTo>
                    <a:pt x="2662" y="1"/>
                  </a:lnTo>
                  <a:close/>
                </a:path>
              </a:pathLst>
            </a:custGeom>
            <a:grpFill/>
            <a:ln>
              <a:noFill/>
            </a:ln>
          </p:spPr>
          <p:txBody>
            <a:bodyPr spcFirstLastPara="1" wrap="square" lIns="121900" tIns="121900" rIns="121900" bIns="121900" anchor="ctr" anchorCtr="0">
              <a:noAutofit/>
            </a:bodyPr>
            <a:lstStyle/>
            <a:p>
              <a:endParaRPr sz="2400"/>
            </a:p>
          </p:txBody>
        </p:sp>
        <p:sp>
          <p:nvSpPr>
            <p:cNvPr id="652" name="Google Shape;652;p46"/>
            <p:cNvSpPr/>
            <p:nvPr/>
          </p:nvSpPr>
          <p:spPr>
            <a:xfrm>
              <a:off x="1110250" y="4196375"/>
              <a:ext cx="53000" cy="52350"/>
            </a:xfrm>
            <a:custGeom>
              <a:avLst/>
              <a:gdLst/>
              <a:ahLst/>
              <a:cxnLst/>
              <a:rect l="l" t="t" r="r" b="b"/>
              <a:pathLst>
                <a:path w="2120" h="2094" extrusionOk="0">
                  <a:moveTo>
                    <a:pt x="1060" y="311"/>
                  </a:moveTo>
                  <a:lnTo>
                    <a:pt x="1215" y="336"/>
                  </a:lnTo>
                  <a:lnTo>
                    <a:pt x="1344" y="362"/>
                  </a:lnTo>
                  <a:lnTo>
                    <a:pt x="1473" y="440"/>
                  </a:lnTo>
                  <a:lnTo>
                    <a:pt x="1577" y="517"/>
                  </a:lnTo>
                  <a:lnTo>
                    <a:pt x="1654" y="647"/>
                  </a:lnTo>
                  <a:lnTo>
                    <a:pt x="1732" y="750"/>
                  </a:lnTo>
                  <a:lnTo>
                    <a:pt x="1783" y="905"/>
                  </a:lnTo>
                  <a:lnTo>
                    <a:pt x="1783" y="1034"/>
                  </a:lnTo>
                  <a:lnTo>
                    <a:pt x="1783" y="1189"/>
                  </a:lnTo>
                  <a:lnTo>
                    <a:pt x="1732" y="1318"/>
                  </a:lnTo>
                  <a:lnTo>
                    <a:pt x="1654" y="1448"/>
                  </a:lnTo>
                  <a:lnTo>
                    <a:pt x="1577" y="1551"/>
                  </a:lnTo>
                  <a:lnTo>
                    <a:pt x="1473" y="1654"/>
                  </a:lnTo>
                  <a:lnTo>
                    <a:pt x="1344" y="1732"/>
                  </a:lnTo>
                  <a:lnTo>
                    <a:pt x="1215" y="1758"/>
                  </a:lnTo>
                  <a:lnTo>
                    <a:pt x="1060" y="1784"/>
                  </a:lnTo>
                  <a:lnTo>
                    <a:pt x="905" y="1758"/>
                  </a:lnTo>
                  <a:lnTo>
                    <a:pt x="776" y="1732"/>
                  </a:lnTo>
                  <a:lnTo>
                    <a:pt x="646" y="1654"/>
                  </a:lnTo>
                  <a:lnTo>
                    <a:pt x="543" y="1551"/>
                  </a:lnTo>
                  <a:lnTo>
                    <a:pt x="440" y="1448"/>
                  </a:lnTo>
                  <a:lnTo>
                    <a:pt x="388" y="1318"/>
                  </a:lnTo>
                  <a:lnTo>
                    <a:pt x="336" y="1189"/>
                  </a:lnTo>
                  <a:lnTo>
                    <a:pt x="310" y="1034"/>
                  </a:lnTo>
                  <a:lnTo>
                    <a:pt x="336" y="905"/>
                  </a:lnTo>
                  <a:lnTo>
                    <a:pt x="388" y="750"/>
                  </a:lnTo>
                  <a:lnTo>
                    <a:pt x="440" y="647"/>
                  </a:lnTo>
                  <a:lnTo>
                    <a:pt x="543" y="517"/>
                  </a:lnTo>
                  <a:lnTo>
                    <a:pt x="646" y="440"/>
                  </a:lnTo>
                  <a:lnTo>
                    <a:pt x="776" y="362"/>
                  </a:lnTo>
                  <a:lnTo>
                    <a:pt x="905" y="336"/>
                  </a:lnTo>
                  <a:lnTo>
                    <a:pt x="1060" y="311"/>
                  </a:lnTo>
                  <a:close/>
                  <a:moveTo>
                    <a:pt x="1060" y="0"/>
                  </a:moveTo>
                  <a:lnTo>
                    <a:pt x="853" y="26"/>
                  </a:lnTo>
                  <a:lnTo>
                    <a:pt x="646" y="78"/>
                  </a:lnTo>
                  <a:lnTo>
                    <a:pt x="466" y="181"/>
                  </a:lnTo>
                  <a:lnTo>
                    <a:pt x="310" y="311"/>
                  </a:lnTo>
                  <a:lnTo>
                    <a:pt x="181" y="466"/>
                  </a:lnTo>
                  <a:lnTo>
                    <a:pt x="78" y="647"/>
                  </a:lnTo>
                  <a:lnTo>
                    <a:pt x="26" y="827"/>
                  </a:lnTo>
                  <a:lnTo>
                    <a:pt x="0" y="1034"/>
                  </a:lnTo>
                  <a:lnTo>
                    <a:pt x="26" y="1267"/>
                  </a:lnTo>
                  <a:lnTo>
                    <a:pt x="78" y="1448"/>
                  </a:lnTo>
                  <a:lnTo>
                    <a:pt x="181" y="1628"/>
                  </a:lnTo>
                  <a:lnTo>
                    <a:pt x="310" y="1784"/>
                  </a:lnTo>
                  <a:lnTo>
                    <a:pt x="466" y="1913"/>
                  </a:lnTo>
                  <a:lnTo>
                    <a:pt x="646" y="2016"/>
                  </a:lnTo>
                  <a:lnTo>
                    <a:pt x="853" y="2068"/>
                  </a:lnTo>
                  <a:lnTo>
                    <a:pt x="1060" y="2094"/>
                  </a:lnTo>
                  <a:lnTo>
                    <a:pt x="1267" y="2068"/>
                  </a:lnTo>
                  <a:lnTo>
                    <a:pt x="1473" y="2016"/>
                  </a:lnTo>
                  <a:lnTo>
                    <a:pt x="1654" y="1913"/>
                  </a:lnTo>
                  <a:lnTo>
                    <a:pt x="1809" y="1784"/>
                  </a:lnTo>
                  <a:lnTo>
                    <a:pt x="1938" y="1628"/>
                  </a:lnTo>
                  <a:lnTo>
                    <a:pt x="2016" y="1448"/>
                  </a:lnTo>
                  <a:lnTo>
                    <a:pt x="2094" y="1267"/>
                  </a:lnTo>
                  <a:lnTo>
                    <a:pt x="2119" y="1034"/>
                  </a:lnTo>
                  <a:lnTo>
                    <a:pt x="2094" y="827"/>
                  </a:lnTo>
                  <a:lnTo>
                    <a:pt x="2016" y="647"/>
                  </a:lnTo>
                  <a:lnTo>
                    <a:pt x="1938" y="466"/>
                  </a:lnTo>
                  <a:lnTo>
                    <a:pt x="1809" y="311"/>
                  </a:lnTo>
                  <a:lnTo>
                    <a:pt x="1654" y="181"/>
                  </a:lnTo>
                  <a:lnTo>
                    <a:pt x="1473" y="78"/>
                  </a:lnTo>
                  <a:lnTo>
                    <a:pt x="1267" y="26"/>
                  </a:lnTo>
                  <a:lnTo>
                    <a:pt x="1060" y="0"/>
                  </a:lnTo>
                  <a:close/>
                </a:path>
              </a:pathLst>
            </a:custGeom>
            <a:grpFill/>
            <a:ln>
              <a:noFill/>
            </a:ln>
          </p:spPr>
          <p:txBody>
            <a:bodyPr spcFirstLastPara="1" wrap="square" lIns="121900" tIns="121900" rIns="121900" bIns="121900" anchor="ctr" anchorCtr="0">
              <a:noAutofit/>
            </a:bodyPr>
            <a:lstStyle/>
            <a:p>
              <a:endParaRPr sz="2400"/>
            </a:p>
          </p:txBody>
        </p:sp>
        <p:sp>
          <p:nvSpPr>
            <p:cNvPr id="653" name="Google Shape;653;p46"/>
            <p:cNvSpPr/>
            <p:nvPr/>
          </p:nvSpPr>
          <p:spPr>
            <a:xfrm>
              <a:off x="1079875" y="4165375"/>
              <a:ext cx="114375" cy="114350"/>
            </a:xfrm>
            <a:custGeom>
              <a:avLst/>
              <a:gdLst/>
              <a:ahLst/>
              <a:cxnLst/>
              <a:rect l="l" t="t" r="r" b="b"/>
              <a:pathLst>
                <a:path w="4575" h="4574" extrusionOk="0">
                  <a:moveTo>
                    <a:pt x="2068" y="0"/>
                  </a:moveTo>
                  <a:lnTo>
                    <a:pt x="1836" y="26"/>
                  </a:lnTo>
                  <a:lnTo>
                    <a:pt x="1655" y="78"/>
                  </a:lnTo>
                  <a:lnTo>
                    <a:pt x="1448" y="155"/>
                  </a:lnTo>
                  <a:lnTo>
                    <a:pt x="1267" y="233"/>
                  </a:lnTo>
                  <a:lnTo>
                    <a:pt x="1086" y="336"/>
                  </a:lnTo>
                  <a:lnTo>
                    <a:pt x="905" y="439"/>
                  </a:lnTo>
                  <a:lnTo>
                    <a:pt x="750" y="569"/>
                  </a:lnTo>
                  <a:lnTo>
                    <a:pt x="621" y="698"/>
                  </a:lnTo>
                  <a:lnTo>
                    <a:pt x="466" y="853"/>
                  </a:lnTo>
                  <a:lnTo>
                    <a:pt x="363" y="1034"/>
                  </a:lnTo>
                  <a:lnTo>
                    <a:pt x="259" y="1215"/>
                  </a:lnTo>
                  <a:lnTo>
                    <a:pt x="156" y="1396"/>
                  </a:lnTo>
                  <a:lnTo>
                    <a:pt x="78" y="1576"/>
                  </a:lnTo>
                  <a:lnTo>
                    <a:pt x="27" y="1783"/>
                  </a:lnTo>
                  <a:lnTo>
                    <a:pt x="1" y="1990"/>
                  </a:lnTo>
                  <a:lnTo>
                    <a:pt x="1" y="2067"/>
                  </a:lnTo>
                  <a:lnTo>
                    <a:pt x="27" y="2119"/>
                  </a:lnTo>
                  <a:lnTo>
                    <a:pt x="78" y="2145"/>
                  </a:lnTo>
                  <a:lnTo>
                    <a:pt x="130" y="2171"/>
                  </a:lnTo>
                  <a:lnTo>
                    <a:pt x="208" y="2171"/>
                  </a:lnTo>
                  <a:lnTo>
                    <a:pt x="259" y="2145"/>
                  </a:lnTo>
                  <a:lnTo>
                    <a:pt x="285" y="2093"/>
                  </a:lnTo>
                  <a:lnTo>
                    <a:pt x="311" y="2042"/>
                  </a:lnTo>
                  <a:lnTo>
                    <a:pt x="337" y="1861"/>
                  </a:lnTo>
                  <a:lnTo>
                    <a:pt x="388" y="1680"/>
                  </a:lnTo>
                  <a:lnTo>
                    <a:pt x="440" y="1525"/>
                  </a:lnTo>
                  <a:lnTo>
                    <a:pt x="518" y="1344"/>
                  </a:lnTo>
                  <a:lnTo>
                    <a:pt x="621" y="1189"/>
                  </a:lnTo>
                  <a:lnTo>
                    <a:pt x="724" y="1060"/>
                  </a:lnTo>
                  <a:lnTo>
                    <a:pt x="957" y="801"/>
                  </a:lnTo>
                  <a:lnTo>
                    <a:pt x="1112" y="698"/>
                  </a:lnTo>
                  <a:lnTo>
                    <a:pt x="1241" y="594"/>
                  </a:lnTo>
                  <a:lnTo>
                    <a:pt x="1396" y="517"/>
                  </a:lnTo>
                  <a:lnTo>
                    <a:pt x="1551" y="439"/>
                  </a:lnTo>
                  <a:lnTo>
                    <a:pt x="1732" y="388"/>
                  </a:lnTo>
                  <a:lnTo>
                    <a:pt x="1913" y="336"/>
                  </a:lnTo>
                  <a:lnTo>
                    <a:pt x="2094" y="310"/>
                  </a:lnTo>
                  <a:lnTo>
                    <a:pt x="2482" y="310"/>
                  </a:lnTo>
                  <a:lnTo>
                    <a:pt x="2662" y="336"/>
                  </a:lnTo>
                  <a:lnTo>
                    <a:pt x="2869" y="388"/>
                  </a:lnTo>
                  <a:lnTo>
                    <a:pt x="3050" y="465"/>
                  </a:lnTo>
                  <a:lnTo>
                    <a:pt x="3205" y="543"/>
                  </a:lnTo>
                  <a:lnTo>
                    <a:pt x="3386" y="646"/>
                  </a:lnTo>
                  <a:lnTo>
                    <a:pt x="3515" y="750"/>
                  </a:lnTo>
                  <a:lnTo>
                    <a:pt x="3670" y="879"/>
                  </a:lnTo>
                  <a:lnTo>
                    <a:pt x="3799" y="1034"/>
                  </a:lnTo>
                  <a:lnTo>
                    <a:pt x="3903" y="1189"/>
                  </a:lnTo>
                  <a:lnTo>
                    <a:pt x="4006" y="1344"/>
                  </a:lnTo>
                  <a:lnTo>
                    <a:pt x="4084" y="1525"/>
                  </a:lnTo>
                  <a:lnTo>
                    <a:pt x="4161" y="1706"/>
                  </a:lnTo>
                  <a:lnTo>
                    <a:pt x="4213" y="1887"/>
                  </a:lnTo>
                  <a:lnTo>
                    <a:pt x="4239" y="2093"/>
                  </a:lnTo>
                  <a:lnTo>
                    <a:pt x="4239" y="2274"/>
                  </a:lnTo>
                  <a:lnTo>
                    <a:pt x="4239" y="2481"/>
                  </a:lnTo>
                  <a:lnTo>
                    <a:pt x="4213" y="2688"/>
                  </a:lnTo>
                  <a:lnTo>
                    <a:pt x="4161" y="2868"/>
                  </a:lnTo>
                  <a:lnTo>
                    <a:pt x="4084" y="3049"/>
                  </a:lnTo>
                  <a:lnTo>
                    <a:pt x="4006" y="3230"/>
                  </a:lnTo>
                  <a:lnTo>
                    <a:pt x="3903" y="3385"/>
                  </a:lnTo>
                  <a:lnTo>
                    <a:pt x="3799" y="3540"/>
                  </a:lnTo>
                  <a:lnTo>
                    <a:pt x="3670" y="3670"/>
                  </a:lnTo>
                  <a:lnTo>
                    <a:pt x="3515" y="3799"/>
                  </a:lnTo>
                  <a:lnTo>
                    <a:pt x="3386" y="3928"/>
                  </a:lnTo>
                  <a:lnTo>
                    <a:pt x="3205" y="4031"/>
                  </a:lnTo>
                  <a:lnTo>
                    <a:pt x="3050" y="4109"/>
                  </a:lnTo>
                  <a:lnTo>
                    <a:pt x="2869" y="4161"/>
                  </a:lnTo>
                  <a:lnTo>
                    <a:pt x="2662" y="4212"/>
                  </a:lnTo>
                  <a:lnTo>
                    <a:pt x="2482" y="4238"/>
                  </a:lnTo>
                  <a:lnTo>
                    <a:pt x="2275" y="4264"/>
                  </a:lnTo>
                  <a:lnTo>
                    <a:pt x="1939" y="4238"/>
                  </a:lnTo>
                  <a:lnTo>
                    <a:pt x="1603" y="4135"/>
                  </a:lnTo>
                  <a:lnTo>
                    <a:pt x="1293" y="4005"/>
                  </a:lnTo>
                  <a:lnTo>
                    <a:pt x="1034" y="3825"/>
                  </a:lnTo>
                  <a:lnTo>
                    <a:pt x="776" y="3592"/>
                  </a:lnTo>
                  <a:lnTo>
                    <a:pt x="595" y="3308"/>
                  </a:lnTo>
                  <a:lnTo>
                    <a:pt x="440" y="3024"/>
                  </a:lnTo>
                  <a:lnTo>
                    <a:pt x="337" y="2688"/>
                  </a:lnTo>
                  <a:lnTo>
                    <a:pt x="311" y="2636"/>
                  </a:lnTo>
                  <a:lnTo>
                    <a:pt x="259" y="2584"/>
                  </a:lnTo>
                  <a:lnTo>
                    <a:pt x="208" y="2558"/>
                  </a:lnTo>
                  <a:lnTo>
                    <a:pt x="156" y="2558"/>
                  </a:lnTo>
                  <a:lnTo>
                    <a:pt x="104" y="2584"/>
                  </a:lnTo>
                  <a:lnTo>
                    <a:pt x="53" y="2636"/>
                  </a:lnTo>
                  <a:lnTo>
                    <a:pt x="27" y="2688"/>
                  </a:lnTo>
                  <a:lnTo>
                    <a:pt x="27" y="2739"/>
                  </a:lnTo>
                  <a:lnTo>
                    <a:pt x="78" y="2946"/>
                  </a:lnTo>
                  <a:lnTo>
                    <a:pt x="130" y="3127"/>
                  </a:lnTo>
                  <a:lnTo>
                    <a:pt x="233" y="3308"/>
                  </a:lnTo>
                  <a:lnTo>
                    <a:pt x="311" y="3489"/>
                  </a:lnTo>
                  <a:lnTo>
                    <a:pt x="414" y="3644"/>
                  </a:lnTo>
                  <a:lnTo>
                    <a:pt x="544" y="3799"/>
                  </a:lnTo>
                  <a:lnTo>
                    <a:pt x="673" y="3928"/>
                  </a:lnTo>
                  <a:lnTo>
                    <a:pt x="828" y="4057"/>
                  </a:lnTo>
                  <a:lnTo>
                    <a:pt x="983" y="4186"/>
                  </a:lnTo>
                  <a:lnTo>
                    <a:pt x="1138" y="4264"/>
                  </a:lnTo>
                  <a:lnTo>
                    <a:pt x="1319" y="4367"/>
                  </a:lnTo>
                  <a:lnTo>
                    <a:pt x="1500" y="4445"/>
                  </a:lnTo>
                  <a:lnTo>
                    <a:pt x="1681" y="4496"/>
                  </a:lnTo>
                  <a:lnTo>
                    <a:pt x="1861" y="4548"/>
                  </a:lnTo>
                  <a:lnTo>
                    <a:pt x="2068" y="4574"/>
                  </a:lnTo>
                  <a:lnTo>
                    <a:pt x="2507" y="4574"/>
                  </a:lnTo>
                  <a:lnTo>
                    <a:pt x="2740" y="4522"/>
                  </a:lnTo>
                  <a:lnTo>
                    <a:pt x="2947" y="4471"/>
                  </a:lnTo>
                  <a:lnTo>
                    <a:pt x="3153" y="4393"/>
                  </a:lnTo>
                  <a:lnTo>
                    <a:pt x="3360" y="4290"/>
                  </a:lnTo>
                  <a:lnTo>
                    <a:pt x="3541" y="4186"/>
                  </a:lnTo>
                  <a:lnTo>
                    <a:pt x="3722" y="4057"/>
                  </a:lnTo>
                  <a:lnTo>
                    <a:pt x="3903" y="3902"/>
                  </a:lnTo>
                  <a:lnTo>
                    <a:pt x="4032" y="3747"/>
                  </a:lnTo>
                  <a:lnTo>
                    <a:pt x="4161" y="3566"/>
                  </a:lnTo>
                  <a:lnTo>
                    <a:pt x="4290" y="3385"/>
                  </a:lnTo>
                  <a:lnTo>
                    <a:pt x="4394" y="3179"/>
                  </a:lnTo>
                  <a:lnTo>
                    <a:pt x="4471" y="2972"/>
                  </a:lnTo>
                  <a:lnTo>
                    <a:pt x="4523" y="2739"/>
                  </a:lnTo>
                  <a:lnTo>
                    <a:pt x="4549" y="2507"/>
                  </a:lnTo>
                  <a:lnTo>
                    <a:pt x="4575" y="2274"/>
                  </a:lnTo>
                  <a:lnTo>
                    <a:pt x="4549" y="2042"/>
                  </a:lnTo>
                  <a:lnTo>
                    <a:pt x="4523" y="1835"/>
                  </a:lnTo>
                  <a:lnTo>
                    <a:pt x="4471" y="1602"/>
                  </a:lnTo>
                  <a:lnTo>
                    <a:pt x="4394" y="1396"/>
                  </a:lnTo>
                  <a:lnTo>
                    <a:pt x="4290" y="1189"/>
                  </a:lnTo>
                  <a:lnTo>
                    <a:pt x="4161" y="1008"/>
                  </a:lnTo>
                  <a:lnTo>
                    <a:pt x="4032" y="827"/>
                  </a:lnTo>
                  <a:lnTo>
                    <a:pt x="3903" y="672"/>
                  </a:lnTo>
                  <a:lnTo>
                    <a:pt x="3722" y="517"/>
                  </a:lnTo>
                  <a:lnTo>
                    <a:pt x="3541" y="388"/>
                  </a:lnTo>
                  <a:lnTo>
                    <a:pt x="3360" y="259"/>
                  </a:lnTo>
                  <a:lnTo>
                    <a:pt x="3153" y="181"/>
                  </a:lnTo>
                  <a:lnTo>
                    <a:pt x="2947" y="103"/>
                  </a:lnTo>
                  <a:lnTo>
                    <a:pt x="2740" y="52"/>
                  </a:lnTo>
                  <a:lnTo>
                    <a:pt x="2507" y="0"/>
                  </a:lnTo>
                  <a:close/>
                </a:path>
              </a:pathLst>
            </a:custGeom>
            <a:grpFill/>
            <a:ln>
              <a:noFill/>
            </a:ln>
          </p:spPr>
          <p:txBody>
            <a:bodyPr spcFirstLastPara="1" wrap="square" lIns="121900" tIns="121900" rIns="121900" bIns="121900" anchor="ctr" anchorCtr="0">
              <a:noAutofit/>
            </a:bodyPr>
            <a:lstStyle/>
            <a:p>
              <a:endParaRPr sz="2400"/>
            </a:p>
          </p:txBody>
        </p:sp>
        <p:sp>
          <p:nvSpPr>
            <p:cNvPr id="654" name="Google Shape;654;p46"/>
            <p:cNvSpPr/>
            <p:nvPr/>
          </p:nvSpPr>
          <p:spPr>
            <a:xfrm>
              <a:off x="1014625" y="4111750"/>
              <a:ext cx="243575" cy="269400"/>
            </a:xfrm>
            <a:custGeom>
              <a:avLst/>
              <a:gdLst/>
              <a:ahLst/>
              <a:cxnLst/>
              <a:rect l="l" t="t" r="r" b="b"/>
              <a:pathLst>
                <a:path w="9743" h="10776" extrusionOk="0">
                  <a:moveTo>
                    <a:pt x="4885" y="310"/>
                  </a:moveTo>
                  <a:lnTo>
                    <a:pt x="5324" y="336"/>
                  </a:lnTo>
                  <a:lnTo>
                    <a:pt x="5738" y="388"/>
                  </a:lnTo>
                  <a:lnTo>
                    <a:pt x="6151" y="491"/>
                  </a:lnTo>
                  <a:lnTo>
                    <a:pt x="6539" y="646"/>
                  </a:lnTo>
                  <a:lnTo>
                    <a:pt x="6384" y="853"/>
                  </a:lnTo>
                  <a:lnTo>
                    <a:pt x="6229" y="1034"/>
                  </a:lnTo>
                  <a:lnTo>
                    <a:pt x="6022" y="1189"/>
                  </a:lnTo>
                  <a:lnTo>
                    <a:pt x="5815" y="1292"/>
                  </a:lnTo>
                  <a:lnTo>
                    <a:pt x="5608" y="1396"/>
                  </a:lnTo>
                  <a:lnTo>
                    <a:pt x="5376" y="1473"/>
                  </a:lnTo>
                  <a:lnTo>
                    <a:pt x="5117" y="1525"/>
                  </a:lnTo>
                  <a:lnTo>
                    <a:pt x="4885" y="1551"/>
                  </a:lnTo>
                  <a:lnTo>
                    <a:pt x="4626" y="1525"/>
                  </a:lnTo>
                  <a:lnTo>
                    <a:pt x="4394" y="1473"/>
                  </a:lnTo>
                  <a:lnTo>
                    <a:pt x="4161" y="1396"/>
                  </a:lnTo>
                  <a:lnTo>
                    <a:pt x="3929" y="1292"/>
                  </a:lnTo>
                  <a:lnTo>
                    <a:pt x="3748" y="1189"/>
                  </a:lnTo>
                  <a:lnTo>
                    <a:pt x="3541" y="1034"/>
                  </a:lnTo>
                  <a:lnTo>
                    <a:pt x="3386" y="853"/>
                  </a:lnTo>
                  <a:lnTo>
                    <a:pt x="3231" y="646"/>
                  </a:lnTo>
                  <a:lnTo>
                    <a:pt x="3619" y="491"/>
                  </a:lnTo>
                  <a:lnTo>
                    <a:pt x="4032" y="388"/>
                  </a:lnTo>
                  <a:lnTo>
                    <a:pt x="4446" y="336"/>
                  </a:lnTo>
                  <a:lnTo>
                    <a:pt x="4885" y="310"/>
                  </a:lnTo>
                  <a:close/>
                  <a:moveTo>
                    <a:pt x="9071" y="8089"/>
                  </a:moveTo>
                  <a:lnTo>
                    <a:pt x="9226" y="8114"/>
                  </a:lnTo>
                  <a:lnTo>
                    <a:pt x="9330" y="8192"/>
                  </a:lnTo>
                  <a:lnTo>
                    <a:pt x="9407" y="8321"/>
                  </a:lnTo>
                  <a:lnTo>
                    <a:pt x="9433" y="8450"/>
                  </a:lnTo>
                  <a:lnTo>
                    <a:pt x="9433" y="10414"/>
                  </a:lnTo>
                  <a:lnTo>
                    <a:pt x="9433" y="10440"/>
                  </a:lnTo>
                  <a:lnTo>
                    <a:pt x="9381" y="10466"/>
                  </a:lnTo>
                  <a:lnTo>
                    <a:pt x="8528" y="10466"/>
                  </a:lnTo>
                  <a:lnTo>
                    <a:pt x="8528" y="9613"/>
                  </a:lnTo>
                  <a:lnTo>
                    <a:pt x="8477" y="9458"/>
                  </a:lnTo>
                  <a:lnTo>
                    <a:pt x="8399" y="9329"/>
                  </a:lnTo>
                  <a:lnTo>
                    <a:pt x="8296" y="9251"/>
                  </a:lnTo>
                  <a:lnTo>
                    <a:pt x="8141" y="9226"/>
                  </a:lnTo>
                  <a:lnTo>
                    <a:pt x="6900" y="9226"/>
                  </a:lnTo>
                  <a:lnTo>
                    <a:pt x="6849" y="9251"/>
                  </a:lnTo>
                  <a:lnTo>
                    <a:pt x="6797" y="9277"/>
                  </a:lnTo>
                  <a:lnTo>
                    <a:pt x="6771" y="9329"/>
                  </a:lnTo>
                  <a:lnTo>
                    <a:pt x="6745" y="9381"/>
                  </a:lnTo>
                  <a:lnTo>
                    <a:pt x="6771" y="9458"/>
                  </a:lnTo>
                  <a:lnTo>
                    <a:pt x="6797" y="9510"/>
                  </a:lnTo>
                  <a:lnTo>
                    <a:pt x="6849" y="9536"/>
                  </a:lnTo>
                  <a:lnTo>
                    <a:pt x="8141" y="9536"/>
                  </a:lnTo>
                  <a:lnTo>
                    <a:pt x="8193" y="9561"/>
                  </a:lnTo>
                  <a:lnTo>
                    <a:pt x="8193" y="9613"/>
                  </a:lnTo>
                  <a:lnTo>
                    <a:pt x="8193" y="10466"/>
                  </a:lnTo>
                  <a:lnTo>
                    <a:pt x="1551" y="10466"/>
                  </a:lnTo>
                  <a:lnTo>
                    <a:pt x="1551" y="9613"/>
                  </a:lnTo>
                  <a:lnTo>
                    <a:pt x="1577" y="9561"/>
                  </a:lnTo>
                  <a:lnTo>
                    <a:pt x="1603" y="9536"/>
                  </a:lnTo>
                  <a:lnTo>
                    <a:pt x="6280" y="9536"/>
                  </a:lnTo>
                  <a:lnTo>
                    <a:pt x="6332" y="9510"/>
                  </a:lnTo>
                  <a:lnTo>
                    <a:pt x="6358" y="9458"/>
                  </a:lnTo>
                  <a:lnTo>
                    <a:pt x="6384" y="9381"/>
                  </a:lnTo>
                  <a:lnTo>
                    <a:pt x="6358" y="9329"/>
                  </a:lnTo>
                  <a:lnTo>
                    <a:pt x="6332" y="9277"/>
                  </a:lnTo>
                  <a:lnTo>
                    <a:pt x="6280" y="9251"/>
                  </a:lnTo>
                  <a:lnTo>
                    <a:pt x="6229" y="9226"/>
                  </a:lnTo>
                  <a:lnTo>
                    <a:pt x="1603" y="9226"/>
                  </a:lnTo>
                  <a:lnTo>
                    <a:pt x="1474" y="9251"/>
                  </a:lnTo>
                  <a:lnTo>
                    <a:pt x="1345" y="9329"/>
                  </a:lnTo>
                  <a:lnTo>
                    <a:pt x="1267" y="9458"/>
                  </a:lnTo>
                  <a:lnTo>
                    <a:pt x="1241" y="9613"/>
                  </a:lnTo>
                  <a:lnTo>
                    <a:pt x="1241" y="10466"/>
                  </a:lnTo>
                  <a:lnTo>
                    <a:pt x="389" y="10466"/>
                  </a:lnTo>
                  <a:lnTo>
                    <a:pt x="337" y="10440"/>
                  </a:lnTo>
                  <a:lnTo>
                    <a:pt x="337" y="10414"/>
                  </a:lnTo>
                  <a:lnTo>
                    <a:pt x="337" y="8450"/>
                  </a:lnTo>
                  <a:lnTo>
                    <a:pt x="363" y="8321"/>
                  </a:lnTo>
                  <a:lnTo>
                    <a:pt x="440" y="8192"/>
                  </a:lnTo>
                  <a:lnTo>
                    <a:pt x="544" y="8114"/>
                  </a:lnTo>
                  <a:lnTo>
                    <a:pt x="699" y="8089"/>
                  </a:lnTo>
                  <a:lnTo>
                    <a:pt x="2378" y="8089"/>
                  </a:lnTo>
                  <a:lnTo>
                    <a:pt x="2637" y="8269"/>
                  </a:lnTo>
                  <a:lnTo>
                    <a:pt x="2947" y="8424"/>
                  </a:lnTo>
                  <a:lnTo>
                    <a:pt x="3257" y="8554"/>
                  </a:lnTo>
                  <a:lnTo>
                    <a:pt x="3567" y="8657"/>
                  </a:lnTo>
                  <a:lnTo>
                    <a:pt x="3877" y="8760"/>
                  </a:lnTo>
                  <a:lnTo>
                    <a:pt x="4213" y="8812"/>
                  </a:lnTo>
                  <a:lnTo>
                    <a:pt x="4549" y="8864"/>
                  </a:lnTo>
                  <a:lnTo>
                    <a:pt x="5221" y="8864"/>
                  </a:lnTo>
                  <a:lnTo>
                    <a:pt x="5557" y="8812"/>
                  </a:lnTo>
                  <a:lnTo>
                    <a:pt x="5893" y="8760"/>
                  </a:lnTo>
                  <a:lnTo>
                    <a:pt x="6229" y="8657"/>
                  </a:lnTo>
                  <a:lnTo>
                    <a:pt x="6539" y="8554"/>
                  </a:lnTo>
                  <a:lnTo>
                    <a:pt x="6823" y="8424"/>
                  </a:lnTo>
                  <a:lnTo>
                    <a:pt x="7107" y="8269"/>
                  </a:lnTo>
                  <a:lnTo>
                    <a:pt x="7391" y="8089"/>
                  </a:lnTo>
                  <a:close/>
                  <a:moveTo>
                    <a:pt x="4549" y="0"/>
                  </a:moveTo>
                  <a:lnTo>
                    <a:pt x="4239" y="26"/>
                  </a:lnTo>
                  <a:lnTo>
                    <a:pt x="3929" y="104"/>
                  </a:lnTo>
                  <a:lnTo>
                    <a:pt x="3619" y="181"/>
                  </a:lnTo>
                  <a:lnTo>
                    <a:pt x="3309" y="285"/>
                  </a:lnTo>
                  <a:lnTo>
                    <a:pt x="3024" y="414"/>
                  </a:lnTo>
                  <a:lnTo>
                    <a:pt x="2740" y="543"/>
                  </a:lnTo>
                  <a:lnTo>
                    <a:pt x="2456" y="724"/>
                  </a:lnTo>
                  <a:lnTo>
                    <a:pt x="2197" y="905"/>
                  </a:lnTo>
                  <a:lnTo>
                    <a:pt x="1965" y="1111"/>
                  </a:lnTo>
                  <a:lnTo>
                    <a:pt x="1732" y="1318"/>
                  </a:lnTo>
                  <a:lnTo>
                    <a:pt x="1500" y="1551"/>
                  </a:lnTo>
                  <a:lnTo>
                    <a:pt x="1319" y="1809"/>
                  </a:lnTo>
                  <a:lnTo>
                    <a:pt x="1138" y="2068"/>
                  </a:lnTo>
                  <a:lnTo>
                    <a:pt x="957" y="2352"/>
                  </a:lnTo>
                  <a:lnTo>
                    <a:pt x="828" y="2636"/>
                  </a:lnTo>
                  <a:lnTo>
                    <a:pt x="647" y="3075"/>
                  </a:lnTo>
                  <a:lnTo>
                    <a:pt x="544" y="3515"/>
                  </a:lnTo>
                  <a:lnTo>
                    <a:pt x="466" y="3980"/>
                  </a:lnTo>
                  <a:lnTo>
                    <a:pt x="440" y="4419"/>
                  </a:lnTo>
                  <a:lnTo>
                    <a:pt x="466" y="4936"/>
                  </a:lnTo>
                  <a:lnTo>
                    <a:pt x="544" y="5427"/>
                  </a:lnTo>
                  <a:lnTo>
                    <a:pt x="699" y="5892"/>
                  </a:lnTo>
                  <a:lnTo>
                    <a:pt x="880" y="6357"/>
                  </a:lnTo>
                  <a:lnTo>
                    <a:pt x="931" y="6409"/>
                  </a:lnTo>
                  <a:lnTo>
                    <a:pt x="983" y="6435"/>
                  </a:lnTo>
                  <a:lnTo>
                    <a:pt x="1035" y="6461"/>
                  </a:lnTo>
                  <a:lnTo>
                    <a:pt x="1086" y="6435"/>
                  </a:lnTo>
                  <a:lnTo>
                    <a:pt x="1138" y="6409"/>
                  </a:lnTo>
                  <a:lnTo>
                    <a:pt x="1164" y="6357"/>
                  </a:lnTo>
                  <a:lnTo>
                    <a:pt x="1190" y="6280"/>
                  </a:lnTo>
                  <a:lnTo>
                    <a:pt x="1164" y="6228"/>
                  </a:lnTo>
                  <a:lnTo>
                    <a:pt x="983" y="5789"/>
                  </a:lnTo>
                  <a:lnTo>
                    <a:pt x="854" y="5349"/>
                  </a:lnTo>
                  <a:lnTo>
                    <a:pt x="776" y="4884"/>
                  </a:lnTo>
                  <a:lnTo>
                    <a:pt x="750" y="4419"/>
                  </a:lnTo>
                  <a:lnTo>
                    <a:pt x="776" y="4135"/>
                  </a:lnTo>
                  <a:lnTo>
                    <a:pt x="802" y="3851"/>
                  </a:lnTo>
                  <a:lnTo>
                    <a:pt x="854" y="3566"/>
                  </a:lnTo>
                  <a:lnTo>
                    <a:pt x="905" y="3282"/>
                  </a:lnTo>
                  <a:lnTo>
                    <a:pt x="1009" y="3024"/>
                  </a:lnTo>
                  <a:lnTo>
                    <a:pt x="1112" y="2765"/>
                  </a:lnTo>
                  <a:lnTo>
                    <a:pt x="1215" y="2507"/>
                  </a:lnTo>
                  <a:lnTo>
                    <a:pt x="1370" y="2274"/>
                  </a:lnTo>
                  <a:lnTo>
                    <a:pt x="1526" y="2042"/>
                  </a:lnTo>
                  <a:lnTo>
                    <a:pt x="1681" y="1835"/>
                  </a:lnTo>
                  <a:lnTo>
                    <a:pt x="1861" y="1628"/>
                  </a:lnTo>
                  <a:lnTo>
                    <a:pt x="2042" y="1422"/>
                  </a:lnTo>
                  <a:lnTo>
                    <a:pt x="2249" y="1241"/>
                  </a:lnTo>
                  <a:lnTo>
                    <a:pt x="2482" y="1086"/>
                  </a:lnTo>
                  <a:lnTo>
                    <a:pt x="2714" y="931"/>
                  </a:lnTo>
                  <a:lnTo>
                    <a:pt x="2947" y="801"/>
                  </a:lnTo>
                  <a:lnTo>
                    <a:pt x="3102" y="1034"/>
                  </a:lnTo>
                  <a:lnTo>
                    <a:pt x="3309" y="1241"/>
                  </a:lnTo>
                  <a:lnTo>
                    <a:pt x="3541" y="1422"/>
                  </a:lnTo>
                  <a:lnTo>
                    <a:pt x="3774" y="1577"/>
                  </a:lnTo>
                  <a:lnTo>
                    <a:pt x="4032" y="1706"/>
                  </a:lnTo>
                  <a:lnTo>
                    <a:pt x="4316" y="1783"/>
                  </a:lnTo>
                  <a:lnTo>
                    <a:pt x="4601" y="1835"/>
                  </a:lnTo>
                  <a:lnTo>
                    <a:pt x="4885" y="1861"/>
                  </a:lnTo>
                  <a:lnTo>
                    <a:pt x="5169" y="1835"/>
                  </a:lnTo>
                  <a:lnTo>
                    <a:pt x="5453" y="1783"/>
                  </a:lnTo>
                  <a:lnTo>
                    <a:pt x="5738" y="1706"/>
                  </a:lnTo>
                  <a:lnTo>
                    <a:pt x="5996" y="1577"/>
                  </a:lnTo>
                  <a:lnTo>
                    <a:pt x="6229" y="1422"/>
                  </a:lnTo>
                  <a:lnTo>
                    <a:pt x="6461" y="1241"/>
                  </a:lnTo>
                  <a:lnTo>
                    <a:pt x="6642" y="1034"/>
                  </a:lnTo>
                  <a:lnTo>
                    <a:pt x="6823" y="801"/>
                  </a:lnTo>
                  <a:lnTo>
                    <a:pt x="7056" y="931"/>
                  </a:lnTo>
                  <a:lnTo>
                    <a:pt x="7288" y="1086"/>
                  </a:lnTo>
                  <a:lnTo>
                    <a:pt x="7495" y="1241"/>
                  </a:lnTo>
                  <a:lnTo>
                    <a:pt x="7702" y="1422"/>
                  </a:lnTo>
                  <a:lnTo>
                    <a:pt x="7908" y="1628"/>
                  </a:lnTo>
                  <a:lnTo>
                    <a:pt x="8089" y="1835"/>
                  </a:lnTo>
                  <a:lnTo>
                    <a:pt x="8244" y="2042"/>
                  </a:lnTo>
                  <a:lnTo>
                    <a:pt x="8399" y="2274"/>
                  </a:lnTo>
                  <a:lnTo>
                    <a:pt x="8528" y="2507"/>
                  </a:lnTo>
                  <a:lnTo>
                    <a:pt x="8658" y="2765"/>
                  </a:lnTo>
                  <a:lnTo>
                    <a:pt x="8761" y="3024"/>
                  </a:lnTo>
                  <a:lnTo>
                    <a:pt x="8839" y="3282"/>
                  </a:lnTo>
                  <a:lnTo>
                    <a:pt x="8916" y="3566"/>
                  </a:lnTo>
                  <a:lnTo>
                    <a:pt x="8968" y="3851"/>
                  </a:lnTo>
                  <a:lnTo>
                    <a:pt x="8994" y="4135"/>
                  </a:lnTo>
                  <a:lnTo>
                    <a:pt x="8994" y="4419"/>
                  </a:lnTo>
                  <a:lnTo>
                    <a:pt x="8994" y="4858"/>
                  </a:lnTo>
                  <a:lnTo>
                    <a:pt x="8916" y="5272"/>
                  </a:lnTo>
                  <a:lnTo>
                    <a:pt x="8813" y="5659"/>
                  </a:lnTo>
                  <a:lnTo>
                    <a:pt x="8683" y="6021"/>
                  </a:lnTo>
                  <a:lnTo>
                    <a:pt x="8503" y="6383"/>
                  </a:lnTo>
                  <a:lnTo>
                    <a:pt x="8296" y="6745"/>
                  </a:lnTo>
                  <a:lnTo>
                    <a:pt x="8063" y="7055"/>
                  </a:lnTo>
                  <a:lnTo>
                    <a:pt x="7805" y="7339"/>
                  </a:lnTo>
                  <a:lnTo>
                    <a:pt x="7495" y="7598"/>
                  </a:lnTo>
                  <a:lnTo>
                    <a:pt x="7185" y="7856"/>
                  </a:lnTo>
                  <a:lnTo>
                    <a:pt x="6849" y="8063"/>
                  </a:lnTo>
                  <a:lnTo>
                    <a:pt x="6487" y="8218"/>
                  </a:lnTo>
                  <a:lnTo>
                    <a:pt x="6099" y="8373"/>
                  </a:lnTo>
                  <a:lnTo>
                    <a:pt x="5712" y="8476"/>
                  </a:lnTo>
                  <a:lnTo>
                    <a:pt x="5298" y="8528"/>
                  </a:lnTo>
                  <a:lnTo>
                    <a:pt x="4885" y="8554"/>
                  </a:lnTo>
                  <a:lnTo>
                    <a:pt x="4394" y="8528"/>
                  </a:lnTo>
                  <a:lnTo>
                    <a:pt x="3903" y="8424"/>
                  </a:lnTo>
                  <a:lnTo>
                    <a:pt x="3438" y="8295"/>
                  </a:lnTo>
                  <a:lnTo>
                    <a:pt x="2973" y="8089"/>
                  </a:lnTo>
                  <a:lnTo>
                    <a:pt x="2559" y="7830"/>
                  </a:lnTo>
                  <a:lnTo>
                    <a:pt x="2172" y="7546"/>
                  </a:lnTo>
                  <a:lnTo>
                    <a:pt x="1810" y="7184"/>
                  </a:lnTo>
                  <a:lnTo>
                    <a:pt x="1500" y="6796"/>
                  </a:lnTo>
                  <a:lnTo>
                    <a:pt x="1448" y="6745"/>
                  </a:lnTo>
                  <a:lnTo>
                    <a:pt x="1345" y="6745"/>
                  </a:lnTo>
                  <a:lnTo>
                    <a:pt x="1293" y="6771"/>
                  </a:lnTo>
                  <a:lnTo>
                    <a:pt x="1241" y="6796"/>
                  </a:lnTo>
                  <a:lnTo>
                    <a:pt x="1215" y="6874"/>
                  </a:lnTo>
                  <a:lnTo>
                    <a:pt x="1215" y="6926"/>
                  </a:lnTo>
                  <a:lnTo>
                    <a:pt x="1241" y="6977"/>
                  </a:lnTo>
                  <a:lnTo>
                    <a:pt x="1396" y="7184"/>
                  </a:lnTo>
                  <a:lnTo>
                    <a:pt x="1577" y="7391"/>
                  </a:lnTo>
                  <a:lnTo>
                    <a:pt x="1758" y="7598"/>
                  </a:lnTo>
                  <a:lnTo>
                    <a:pt x="1965" y="7778"/>
                  </a:lnTo>
                  <a:lnTo>
                    <a:pt x="544" y="7778"/>
                  </a:lnTo>
                  <a:lnTo>
                    <a:pt x="414" y="7830"/>
                  </a:lnTo>
                  <a:lnTo>
                    <a:pt x="311" y="7882"/>
                  </a:lnTo>
                  <a:lnTo>
                    <a:pt x="208" y="7985"/>
                  </a:lnTo>
                  <a:lnTo>
                    <a:pt x="130" y="8063"/>
                  </a:lnTo>
                  <a:lnTo>
                    <a:pt x="53" y="8192"/>
                  </a:lnTo>
                  <a:lnTo>
                    <a:pt x="27" y="8321"/>
                  </a:lnTo>
                  <a:lnTo>
                    <a:pt x="1" y="8450"/>
                  </a:lnTo>
                  <a:lnTo>
                    <a:pt x="1" y="10414"/>
                  </a:lnTo>
                  <a:lnTo>
                    <a:pt x="27" y="10543"/>
                  </a:lnTo>
                  <a:lnTo>
                    <a:pt x="104" y="10673"/>
                  </a:lnTo>
                  <a:lnTo>
                    <a:pt x="233" y="10750"/>
                  </a:lnTo>
                  <a:lnTo>
                    <a:pt x="389" y="10776"/>
                  </a:lnTo>
                  <a:lnTo>
                    <a:pt x="9381" y="10776"/>
                  </a:lnTo>
                  <a:lnTo>
                    <a:pt x="9536" y="10750"/>
                  </a:lnTo>
                  <a:lnTo>
                    <a:pt x="9640" y="10673"/>
                  </a:lnTo>
                  <a:lnTo>
                    <a:pt x="9717" y="10543"/>
                  </a:lnTo>
                  <a:lnTo>
                    <a:pt x="9743" y="10414"/>
                  </a:lnTo>
                  <a:lnTo>
                    <a:pt x="9743" y="8450"/>
                  </a:lnTo>
                  <a:lnTo>
                    <a:pt x="9743" y="8321"/>
                  </a:lnTo>
                  <a:lnTo>
                    <a:pt x="9691" y="8192"/>
                  </a:lnTo>
                  <a:lnTo>
                    <a:pt x="9640" y="8063"/>
                  </a:lnTo>
                  <a:lnTo>
                    <a:pt x="9562" y="7985"/>
                  </a:lnTo>
                  <a:lnTo>
                    <a:pt x="9459" y="7882"/>
                  </a:lnTo>
                  <a:lnTo>
                    <a:pt x="9330" y="7830"/>
                  </a:lnTo>
                  <a:lnTo>
                    <a:pt x="9200" y="7778"/>
                  </a:lnTo>
                  <a:lnTo>
                    <a:pt x="7805" y="7778"/>
                  </a:lnTo>
                  <a:lnTo>
                    <a:pt x="8141" y="7443"/>
                  </a:lnTo>
                  <a:lnTo>
                    <a:pt x="8425" y="7107"/>
                  </a:lnTo>
                  <a:lnTo>
                    <a:pt x="8683" y="6719"/>
                  </a:lnTo>
                  <a:lnTo>
                    <a:pt x="8916" y="6306"/>
                  </a:lnTo>
                  <a:lnTo>
                    <a:pt x="9097" y="5866"/>
                  </a:lnTo>
                  <a:lnTo>
                    <a:pt x="9226" y="5401"/>
                  </a:lnTo>
                  <a:lnTo>
                    <a:pt x="9304" y="4910"/>
                  </a:lnTo>
                  <a:lnTo>
                    <a:pt x="9330" y="4419"/>
                  </a:lnTo>
                  <a:lnTo>
                    <a:pt x="9304" y="4109"/>
                  </a:lnTo>
                  <a:lnTo>
                    <a:pt x="9278" y="3773"/>
                  </a:lnTo>
                  <a:lnTo>
                    <a:pt x="9200" y="3463"/>
                  </a:lnTo>
                  <a:lnTo>
                    <a:pt x="9123" y="3153"/>
                  </a:lnTo>
                  <a:lnTo>
                    <a:pt x="9019" y="2869"/>
                  </a:lnTo>
                  <a:lnTo>
                    <a:pt x="8890" y="2559"/>
                  </a:lnTo>
                  <a:lnTo>
                    <a:pt x="8761" y="2274"/>
                  </a:lnTo>
                  <a:lnTo>
                    <a:pt x="8580" y="2016"/>
                  </a:lnTo>
                  <a:lnTo>
                    <a:pt x="8399" y="1757"/>
                  </a:lnTo>
                  <a:lnTo>
                    <a:pt x="8193" y="1499"/>
                  </a:lnTo>
                  <a:lnTo>
                    <a:pt x="7986" y="1267"/>
                  </a:lnTo>
                  <a:lnTo>
                    <a:pt x="7753" y="1060"/>
                  </a:lnTo>
                  <a:lnTo>
                    <a:pt x="7495" y="853"/>
                  </a:lnTo>
                  <a:lnTo>
                    <a:pt x="7236" y="672"/>
                  </a:lnTo>
                  <a:lnTo>
                    <a:pt x="6952" y="517"/>
                  </a:lnTo>
                  <a:lnTo>
                    <a:pt x="6668" y="362"/>
                  </a:lnTo>
                  <a:lnTo>
                    <a:pt x="6229" y="207"/>
                  </a:lnTo>
                  <a:lnTo>
                    <a:pt x="5789" y="78"/>
                  </a:lnTo>
                  <a:lnTo>
                    <a:pt x="5350"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55" name="Google Shape;655;p46"/>
          <p:cNvGrpSpPr/>
          <p:nvPr/>
        </p:nvGrpSpPr>
        <p:grpSpPr>
          <a:xfrm>
            <a:off x="5905722" y="4645667"/>
            <a:ext cx="385668" cy="371851"/>
            <a:chOff x="1765325" y="4116275"/>
            <a:chExt cx="270050" cy="260375"/>
          </a:xfrm>
          <a:solidFill>
            <a:schemeClr val="bg1"/>
          </a:solidFill>
        </p:grpSpPr>
        <p:sp>
          <p:nvSpPr>
            <p:cNvPr id="656" name="Google Shape;656;p46"/>
            <p:cNvSpPr/>
            <p:nvPr/>
          </p:nvSpPr>
          <p:spPr>
            <a:xfrm>
              <a:off x="1765325" y="4116275"/>
              <a:ext cx="270050" cy="260375"/>
            </a:xfrm>
            <a:custGeom>
              <a:avLst/>
              <a:gdLst/>
              <a:ahLst/>
              <a:cxnLst/>
              <a:rect l="l" t="t" r="r" b="b"/>
              <a:pathLst>
                <a:path w="10802" h="10415" extrusionOk="0">
                  <a:moveTo>
                    <a:pt x="388" y="0"/>
                  </a:moveTo>
                  <a:lnTo>
                    <a:pt x="310" y="26"/>
                  </a:lnTo>
                  <a:lnTo>
                    <a:pt x="233" y="78"/>
                  </a:lnTo>
                  <a:lnTo>
                    <a:pt x="155" y="129"/>
                  </a:lnTo>
                  <a:lnTo>
                    <a:pt x="104" y="207"/>
                  </a:lnTo>
                  <a:lnTo>
                    <a:pt x="52" y="284"/>
                  </a:lnTo>
                  <a:lnTo>
                    <a:pt x="26" y="362"/>
                  </a:lnTo>
                  <a:lnTo>
                    <a:pt x="0" y="465"/>
                  </a:lnTo>
                  <a:lnTo>
                    <a:pt x="0" y="6590"/>
                  </a:lnTo>
                  <a:lnTo>
                    <a:pt x="26" y="6667"/>
                  </a:lnTo>
                  <a:lnTo>
                    <a:pt x="52" y="6719"/>
                  </a:lnTo>
                  <a:lnTo>
                    <a:pt x="104" y="6745"/>
                  </a:lnTo>
                  <a:lnTo>
                    <a:pt x="181" y="6771"/>
                  </a:lnTo>
                  <a:lnTo>
                    <a:pt x="233" y="6745"/>
                  </a:lnTo>
                  <a:lnTo>
                    <a:pt x="284" y="6719"/>
                  </a:lnTo>
                  <a:lnTo>
                    <a:pt x="310" y="6667"/>
                  </a:lnTo>
                  <a:lnTo>
                    <a:pt x="336" y="6590"/>
                  </a:lnTo>
                  <a:lnTo>
                    <a:pt x="336" y="2558"/>
                  </a:lnTo>
                  <a:lnTo>
                    <a:pt x="6305" y="2558"/>
                  </a:lnTo>
                  <a:lnTo>
                    <a:pt x="6357" y="2507"/>
                  </a:lnTo>
                  <a:lnTo>
                    <a:pt x="6383" y="2455"/>
                  </a:lnTo>
                  <a:lnTo>
                    <a:pt x="6409" y="2403"/>
                  </a:lnTo>
                  <a:lnTo>
                    <a:pt x="6383" y="2352"/>
                  </a:lnTo>
                  <a:lnTo>
                    <a:pt x="6357" y="2300"/>
                  </a:lnTo>
                  <a:lnTo>
                    <a:pt x="6305" y="2248"/>
                  </a:lnTo>
                  <a:lnTo>
                    <a:pt x="336" y="2248"/>
                  </a:lnTo>
                  <a:lnTo>
                    <a:pt x="336" y="465"/>
                  </a:lnTo>
                  <a:lnTo>
                    <a:pt x="336" y="414"/>
                  </a:lnTo>
                  <a:lnTo>
                    <a:pt x="362" y="362"/>
                  </a:lnTo>
                  <a:lnTo>
                    <a:pt x="414" y="310"/>
                  </a:lnTo>
                  <a:lnTo>
                    <a:pt x="10388" y="310"/>
                  </a:lnTo>
                  <a:lnTo>
                    <a:pt x="10440" y="362"/>
                  </a:lnTo>
                  <a:lnTo>
                    <a:pt x="10466" y="414"/>
                  </a:lnTo>
                  <a:lnTo>
                    <a:pt x="10492" y="465"/>
                  </a:lnTo>
                  <a:lnTo>
                    <a:pt x="10492" y="2248"/>
                  </a:lnTo>
                  <a:lnTo>
                    <a:pt x="6874" y="2248"/>
                  </a:lnTo>
                  <a:lnTo>
                    <a:pt x="6822" y="2300"/>
                  </a:lnTo>
                  <a:lnTo>
                    <a:pt x="6796" y="2352"/>
                  </a:lnTo>
                  <a:lnTo>
                    <a:pt x="6771" y="2403"/>
                  </a:lnTo>
                  <a:lnTo>
                    <a:pt x="6796" y="2455"/>
                  </a:lnTo>
                  <a:lnTo>
                    <a:pt x="6822" y="2507"/>
                  </a:lnTo>
                  <a:lnTo>
                    <a:pt x="6874" y="2558"/>
                  </a:lnTo>
                  <a:lnTo>
                    <a:pt x="10492" y="2558"/>
                  </a:lnTo>
                  <a:lnTo>
                    <a:pt x="10492" y="9949"/>
                  </a:lnTo>
                  <a:lnTo>
                    <a:pt x="10466" y="10001"/>
                  </a:lnTo>
                  <a:lnTo>
                    <a:pt x="10440" y="10052"/>
                  </a:lnTo>
                  <a:lnTo>
                    <a:pt x="10388" y="10078"/>
                  </a:lnTo>
                  <a:lnTo>
                    <a:pt x="10337" y="10104"/>
                  </a:lnTo>
                  <a:lnTo>
                    <a:pt x="491" y="10104"/>
                  </a:lnTo>
                  <a:lnTo>
                    <a:pt x="414" y="10078"/>
                  </a:lnTo>
                  <a:lnTo>
                    <a:pt x="362" y="10052"/>
                  </a:lnTo>
                  <a:lnTo>
                    <a:pt x="336" y="10001"/>
                  </a:lnTo>
                  <a:lnTo>
                    <a:pt x="336" y="9949"/>
                  </a:lnTo>
                  <a:lnTo>
                    <a:pt x="336" y="7287"/>
                  </a:lnTo>
                  <a:lnTo>
                    <a:pt x="310" y="7236"/>
                  </a:lnTo>
                  <a:lnTo>
                    <a:pt x="284" y="7184"/>
                  </a:lnTo>
                  <a:lnTo>
                    <a:pt x="233" y="7132"/>
                  </a:lnTo>
                  <a:lnTo>
                    <a:pt x="104" y="7132"/>
                  </a:lnTo>
                  <a:lnTo>
                    <a:pt x="52" y="7184"/>
                  </a:lnTo>
                  <a:lnTo>
                    <a:pt x="26" y="7236"/>
                  </a:lnTo>
                  <a:lnTo>
                    <a:pt x="0" y="7287"/>
                  </a:lnTo>
                  <a:lnTo>
                    <a:pt x="0" y="9949"/>
                  </a:lnTo>
                  <a:lnTo>
                    <a:pt x="26" y="10027"/>
                  </a:lnTo>
                  <a:lnTo>
                    <a:pt x="52" y="10130"/>
                  </a:lnTo>
                  <a:lnTo>
                    <a:pt x="104" y="10207"/>
                  </a:lnTo>
                  <a:lnTo>
                    <a:pt x="155" y="10285"/>
                  </a:lnTo>
                  <a:lnTo>
                    <a:pt x="233" y="10337"/>
                  </a:lnTo>
                  <a:lnTo>
                    <a:pt x="310" y="10388"/>
                  </a:lnTo>
                  <a:lnTo>
                    <a:pt x="388" y="10414"/>
                  </a:lnTo>
                  <a:lnTo>
                    <a:pt x="10414" y="10414"/>
                  </a:lnTo>
                  <a:lnTo>
                    <a:pt x="10517" y="10388"/>
                  </a:lnTo>
                  <a:lnTo>
                    <a:pt x="10595" y="10337"/>
                  </a:lnTo>
                  <a:lnTo>
                    <a:pt x="10673" y="10285"/>
                  </a:lnTo>
                  <a:lnTo>
                    <a:pt x="10724" y="10207"/>
                  </a:lnTo>
                  <a:lnTo>
                    <a:pt x="10776" y="10130"/>
                  </a:lnTo>
                  <a:lnTo>
                    <a:pt x="10802" y="10027"/>
                  </a:lnTo>
                  <a:lnTo>
                    <a:pt x="10802" y="9949"/>
                  </a:lnTo>
                  <a:lnTo>
                    <a:pt x="10802" y="465"/>
                  </a:lnTo>
                  <a:lnTo>
                    <a:pt x="10802" y="362"/>
                  </a:lnTo>
                  <a:lnTo>
                    <a:pt x="10776" y="284"/>
                  </a:lnTo>
                  <a:lnTo>
                    <a:pt x="10724" y="207"/>
                  </a:lnTo>
                  <a:lnTo>
                    <a:pt x="10673" y="129"/>
                  </a:lnTo>
                  <a:lnTo>
                    <a:pt x="10595" y="78"/>
                  </a:lnTo>
                  <a:lnTo>
                    <a:pt x="10517" y="26"/>
                  </a:lnTo>
                  <a:lnTo>
                    <a:pt x="10414" y="0"/>
                  </a:lnTo>
                  <a:close/>
                </a:path>
              </a:pathLst>
            </a:custGeom>
            <a:grpFill/>
            <a:ln>
              <a:noFill/>
            </a:ln>
          </p:spPr>
          <p:txBody>
            <a:bodyPr spcFirstLastPara="1" wrap="square" lIns="121900" tIns="121900" rIns="121900" bIns="121900" anchor="ctr" anchorCtr="0">
              <a:noAutofit/>
            </a:bodyPr>
            <a:lstStyle/>
            <a:p>
              <a:endParaRPr sz="2400"/>
            </a:p>
          </p:txBody>
        </p:sp>
        <p:sp>
          <p:nvSpPr>
            <p:cNvPr id="657" name="Google Shape;657;p46"/>
            <p:cNvSpPr/>
            <p:nvPr/>
          </p:nvSpPr>
          <p:spPr>
            <a:xfrm>
              <a:off x="1860275" y="4135000"/>
              <a:ext cx="26525" cy="26525"/>
            </a:xfrm>
            <a:custGeom>
              <a:avLst/>
              <a:gdLst/>
              <a:ahLst/>
              <a:cxnLst/>
              <a:rect l="l" t="t" r="r" b="b"/>
              <a:pathLst>
                <a:path w="1061" h="1061" extrusionOk="0">
                  <a:moveTo>
                    <a:pt x="543" y="311"/>
                  </a:moveTo>
                  <a:lnTo>
                    <a:pt x="621" y="337"/>
                  </a:lnTo>
                  <a:lnTo>
                    <a:pt x="699" y="362"/>
                  </a:lnTo>
                  <a:lnTo>
                    <a:pt x="724" y="440"/>
                  </a:lnTo>
                  <a:lnTo>
                    <a:pt x="750" y="517"/>
                  </a:lnTo>
                  <a:lnTo>
                    <a:pt x="724" y="621"/>
                  </a:lnTo>
                  <a:lnTo>
                    <a:pt x="699" y="672"/>
                  </a:lnTo>
                  <a:lnTo>
                    <a:pt x="621" y="724"/>
                  </a:lnTo>
                  <a:lnTo>
                    <a:pt x="543" y="750"/>
                  </a:lnTo>
                  <a:lnTo>
                    <a:pt x="440" y="724"/>
                  </a:lnTo>
                  <a:lnTo>
                    <a:pt x="388" y="672"/>
                  </a:lnTo>
                  <a:lnTo>
                    <a:pt x="337" y="621"/>
                  </a:lnTo>
                  <a:lnTo>
                    <a:pt x="311" y="517"/>
                  </a:lnTo>
                  <a:lnTo>
                    <a:pt x="337" y="440"/>
                  </a:lnTo>
                  <a:lnTo>
                    <a:pt x="388" y="362"/>
                  </a:lnTo>
                  <a:lnTo>
                    <a:pt x="440" y="337"/>
                  </a:lnTo>
                  <a:lnTo>
                    <a:pt x="543" y="311"/>
                  </a:lnTo>
                  <a:close/>
                  <a:moveTo>
                    <a:pt x="440" y="1"/>
                  </a:moveTo>
                  <a:lnTo>
                    <a:pt x="337" y="26"/>
                  </a:lnTo>
                  <a:lnTo>
                    <a:pt x="233" y="78"/>
                  </a:lnTo>
                  <a:lnTo>
                    <a:pt x="156" y="156"/>
                  </a:lnTo>
                  <a:lnTo>
                    <a:pt x="104" y="233"/>
                  </a:lnTo>
                  <a:lnTo>
                    <a:pt x="52" y="311"/>
                  </a:lnTo>
                  <a:lnTo>
                    <a:pt x="1" y="414"/>
                  </a:lnTo>
                  <a:lnTo>
                    <a:pt x="1" y="517"/>
                  </a:lnTo>
                  <a:lnTo>
                    <a:pt x="1" y="647"/>
                  </a:lnTo>
                  <a:lnTo>
                    <a:pt x="52" y="724"/>
                  </a:lnTo>
                  <a:lnTo>
                    <a:pt x="104" y="827"/>
                  </a:lnTo>
                  <a:lnTo>
                    <a:pt x="156" y="905"/>
                  </a:lnTo>
                  <a:lnTo>
                    <a:pt x="233" y="957"/>
                  </a:lnTo>
                  <a:lnTo>
                    <a:pt x="337" y="1008"/>
                  </a:lnTo>
                  <a:lnTo>
                    <a:pt x="440" y="1060"/>
                  </a:lnTo>
                  <a:lnTo>
                    <a:pt x="647" y="1060"/>
                  </a:lnTo>
                  <a:lnTo>
                    <a:pt x="750" y="1008"/>
                  </a:lnTo>
                  <a:lnTo>
                    <a:pt x="828" y="957"/>
                  </a:lnTo>
                  <a:lnTo>
                    <a:pt x="905" y="905"/>
                  </a:lnTo>
                  <a:lnTo>
                    <a:pt x="983" y="827"/>
                  </a:lnTo>
                  <a:lnTo>
                    <a:pt x="1034" y="724"/>
                  </a:lnTo>
                  <a:lnTo>
                    <a:pt x="1060" y="647"/>
                  </a:lnTo>
                  <a:lnTo>
                    <a:pt x="1060" y="517"/>
                  </a:lnTo>
                  <a:lnTo>
                    <a:pt x="1060" y="414"/>
                  </a:lnTo>
                  <a:lnTo>
                    <a:pt x="1034" y="311"/>
                  </a:lnTo>
                  <a:lnTo>
                    <a:pt x="983" y="233"/>
                  </a:lnTo>
                  <a:lnTo>
                    <a:pt x="905" y="156"/>
                  </a:lnTo>
                  <a:lnTo>
                    <a:pt x="828" y="78"/>
                  </a:lnTo>
                  <a:lnTo>
                    <a:pt x="750" y="26"/>
                  </a:lnTo>
                  <a:lnTo>
                    <a:pt x="647" y="1"/>
                  </a:lnTo>
                  <a:close/>
                </a:path>
              </a:pathLst>
            </a:custGeom>
            <a:grpFill/>
            <a:ln>
              <a:noFill/>
            </a:ln>
          </p:spPr>
          <p:txBody>
            <a:bodyPr spcFirstLastPara="1" wrap="square" lIns="121900" tIns="121900" rIns="121900" bIns="121900" anchor="ctr" anchorCtr="0">
              <a:noAutofit/>
            </a:bodyPr>
            <a:lstStyle/>
            <a:p>
              <a:endParaRPr sz="2400"/>
            </a:p>
          </p:txBody>
        </p:sp>
        <p:sp>
          <p:nvSpPr>
            <p:cNvPr id="658" name="Google Shape;658;p46"/>
            <p:cNvSpPr/>
            <p:nvPr/>
          </p:nvSpPr>
          <p:spPr>
            <a:xfrm>
              <a:off x="1822825" y="4135000"/>
              <a:ext cx="26500" cy="26525"/>
            </a:xfrm>
            <a:custGeom>
              <a:avLst/>
              <a:gdLst/>
              <a:ahLst/>
              <a:cxnLst/>
              <a:rect l="l" t="t" r="r" b="b"/>
              <a:pathLst>
                <a:path w="1060" h="1061" extrusionOk="0">
                  <a:moveTo>
                    <a:pt x="517" y="311"/>
                  </a:moveTo>
                  <a:lnTo>
                    <a:pt x="620" y="337"/>
                  </a:lnTo>
                  <a:lnTo>
                    <a:pt x="672" y="362"/>
                  </a:lnTo>
                  <a:lnTo>
                    <a:pt x="724" y="440"/>
                  </a:lnTo>
                  <a:lnTo>
                    <a:pt x="749" y="517"/>
                  </a:lnTo>
                  <a:lnTo>
                    <a:pt x="724" y="621"/>
                  </a:lnTo>
                  <a:lnTo>
                    <a:pt x="672" y="672"/>
                  </a:lnTo>
                  <a:lnTo>
                    <a:pt x="620" y="724"/>
                  </a:lnTo>
                  <a:lnTo>
                    <a:pt x="517" y="750"/>
                  </a:lnTo>
                  <a:lnTo>
                    <a:pt x="439" y="724"/>
                  </a:lnTo>
                  <a:lnTo>
                    <a:pt x="388" y="672"/>
                  </a:lnTo>
                  <a:lnTo>
                    <a:pt x="336" y="621"/>
                  </a:lnTo>
                  <a:lnTo>
                    <a:pt x="310" y="517"/>
                  </a:lnTo>
                  <a:lnTo>
                    <a:pt x="336" y="440"/>
                  </a:lnTo>
                  <a:lnTo>
                    <a:pt x="388" y="362"/>
                  </a:lnTo>
                  <a:lnTo>
                    <a:pt x="439" y="337"/>
                  </a:lnTo>
                  <a:lnTo>
                    <a:pt x="517" y="311"/>
                  </a:lnTo>
                  <a:close/>
                  <a:moveTo>
                    <a:pt x="413" y="1"/>
                  </a:moveTo>
                  <a:lnTo>
                    <a:pt x="310" y="26"/>
                  </a:lnTo>
                  <a:lnTo>
                    <a:pt x="233" y="78"/>
                  </a:lnTo>
                  <a:lnTo>
                    <a:pt x="155" y="156"/>
                  </a:lnTo>
                  <a:lnTo>
                    <a:pt x="78" y="233"/>
                  </a:lnTo>
                  <a:lnTo>
                    <a:pt x="26" y="311"/>
                  </a:lnTo>
                  <a:lnTo>
                    <a:pt x="0" y="414"/>
                  </a:lnTo>
                  <a:lnTo>
                    <a:pt x="0" y="517"/>
                  </a:lnTo>
                  <a:lnTo>
                    <a:pt x="0" y="647"/>
                  </a:lnTo>
                  <a:lnTo>
                    <a:pt x="26" y="724"/>
                  </a:lnTo>
                  <a:lnTo>
                    <a:pt x="78" y="827"/>
                  </a:lnTo>
                  <a:lnTo>
                    <a:pt x="155" y="905"/>
                  </a:lnTo>
                  <a:lnTo>
                    <a:pt x="233" y="957"/>
                  </a:lnTo>
                  <a:lnTo>
                    <a:pt x="310" y="1008"/>
                  </a:lnTo>
                  <a:lnTo>
                    <a:pt x="413" y="1060"/>
                  </a:lnTo>
                  <a:lnTo>
                    <a:pt x="646" y="1060"/>
                  </a:lnTo>
                  <a:lnTo>
                    <a:pt x="724" y="1008"/>
                  </a:lnTo>
                  <a:lnTo>
                    <a:pt x="827" y="957"/>
                  </a:lnTo>
                  <a:lnTo>
                    <a:pt x="904" y="905"/>
                  </a:lnTo>
                  <a:lnTo>
                    <a:pt x="982" y="827"/>
                  </a:lnTo>
                  <a:lnTo>
                    <a:pt x="1008" y="724"/>
                  </a:lnTo>
                  <a:lnTo>
                    <a:pt x="1060" y="647"/>
                  </a:lnTo>
                  <a:lnTo>
                    <a:pt x="1060" y="517"/>
                  </a:lnTo>
                  <a:lnTo>
                    <a:pt x="1060" y="414"/>
                  </a:lnTo>
                  <a:lnTo>
                    <a:pt x="1008" y="311"/>
                  </a:lnTo>
                  <a:lnTo>
                    <a:pt x="982" y="233"/>
                  </a:lnTo>
                  <a:lnTo>
                    <a:pt x="904" y="156"/>
                  </a:lnTo>
                  <a:lnTo>
                    <a:pt x="827" y="78"/>
                  </a:lnTo>
                  <a:lnTo>
                    <a:pt x="724" y="26"/>
                  </a:lnTo>
                  <a:lnTo>
                    <a:pt x="646" y="1"/>
                  </a:lnTo>
                  <a:close/>
                </a:path>
              </a:pathLst>
            </a:custGeom>
            <a:grpFill/>
            <a:ln>
              <a:noFill/>
            </a:ln>
          </p:spPr>
          <p:txBody>
            <a:bodyPr spcFirstLastPara="1" wrap="square" lIns="121900" tIns="121900" rIns="121900" bIns="121900" anchor="ctr" anchorCtr="0">
              <a:noAutofit/>
            </a:bodyPr>
            <a:lstStyle/>
            <a:p>
              <a:endParaRPr sz="2400"/>
            </a:p>
          </p:txBody>
        </p:sp>
        <p:sp>
          <p:nvSpPr>
            <p:cNvPr id="659" name="Google Shape;659;p46"/>
            <p:cNvSpPr/>
            <p:nvPr/>
          </p:nvSpPr>
          <p:spPr>
            <a:xfrm>
              <a:off x="1785350" y="4135000"/>
              <a:ext cx="26500" cy="26525"/>
            </a:xfrm>
            <a:custGeom>
              <a:avLst/>
              <a:gdLst/>
              <a:ahLst/>
              <a:cxnLst/>
              <a:rect l="l" t="t" r="r" b="b"/>
              <a:pathLst>
                <a:path w="1060" h="1061" extrusionOk="0">
                  <a:moveTo>
                    <a:pt x="517" y="311"/>
                  </a:moveTo>
                  <a:lnTo>
                    <a:pt x="595" y="337"/>
                  </a:lnTo>
                  <a:lnTo>
                    <a:pt x="672" y="362"/>
                  </a:lnTo>
                  <a:lnTo>
                    <a:pt x="724" y="440"/>
                  </a:lnTo>
                  <a:lnTo>
                    <a:pt x="750" y="517"/>
                  </a:lnTo>
                  <a:lnTo>
                    <a:pt x="724" y="621"/>
                  </a:lnTo>
                  <a:lnTo>
                    <a:pt x="672" y="672"/>
                  </a:lnTo>
                  <a:lnTo>
                    <a:pt x="595" y="724"/>
                  </a:lnTo>
                  <a:lnTo>
                    <a:pt x="517" y="750"/>
                  </a:lnTo>
                  <a:lnTo>
                    <a:pt x="440" y="724"/>
                  </a:lnTo>
                  <a:lnTo>
                    <a:pt x="362" y="672"/>
                  </a:lnTo>
                  <a:lnTo>
                    <a:pt x="310" y="621"/>
                  </a:lnTo>
                  <a:lnTo>
                    <a:pt x="310" y="517"/>
                  </a:lnTo>
                  <a:lnTo>
                    <a:pt x="310" y="440"/>
                  </a:lnTo>
                  <a:lnTo>
                    <a:pt x="362" y="362"/>
                  </a:lnTo>
                  <a:lnTo>
                    <a:pt x="440" y="337"/>
                  </a:lnTo>
                  <a:lnTo>
                    <a:pt x="517" y="311"/>
                  </a:lnTo>
                  <a:close/>
                  <a:moveTo>
                    <a:pt x="414" y="1"/>
                  </a:moveTo>
                  <a:lnTo>
                    <a:pt x="310" y="26"/>
                  </a:lnTo>
                  <a:lnTo>
                    <a:pt x="233" y="78"/>
                  </a:lnTo>
                  <a:lnTo>
                    <a:pt x="155" y="156"/>
                  </a:lnTo>
                  <a:lnTo>
                    <a:pt x="78" y="233"/>
                  </a:lnTo>
                  <a:lnTo>
                    <a:pt x="26" y="311"/>
                  </a:lnTo>
                  <a:lnTo>
                    <a:pt x="0" y="414"/>
                  </a:lnTo>
                  <a:lnTo>
                    <a:pt x="0" y="517"/>
                  </a:lnTo>
                  <a:lnTo>
                    <a:pt x="0" y="647"/>
                  </a:lnTo>
                  <a:lnTo>
                    <a:pt x="26" y="724"/>
                  </a:lnTo>
                  <a:lnTo>
                    <a:pt x="78" y="827"/>
                  </a:lnTo>
                  <a:lnTo>
                    <a:pt x="155" y="905"/>
                  </a:lnTo>
                  <a:lnTo>
                    <a:pt x="233" y="957"/>
                  </a:lnTo>
                  <a:lnTo>
                    <a:pt x="310" y="1008"/>
                  </a:lnTo>
                  <a:lnTo>
                    <a:pt x="414" y="1060"/>
                  </a:lnTo>
                  <a:lnTo>
                    <a:pt x="620" y="1060"/>
                  </a:lnTo>
                  <a:lnTo>
                    <a:pt x="724" y="1008"/>
                  </a:lnTo>
                  <a:lnTo>
                    <a:pt x="827" y="957"/>
                  </a:lnTo>
                  <a:lnTo>
                    <a:pt x="905" y="905"/>
                  </a:lnTo>
                  <a:lnTo>
                    <a:pt x="956" y="827"/>
                  </a:lnTo>
                  <a:lnTo>
                    <a:pt x="1008" y="724"/>
                  </a:lnTo>
                  <a:lnTo>
                    <a:pt x="1034" y="647"/>
                  </a:lnTo>
                  <a:lnTo>
                    <a:pt x="1060" y="517"/>
                  </a:lnTo>
                  <a:lnTo>
                    <a:pt x="1034" y="414"/>
                  </a:lnTo>
                  <a:lnTo>
                    <a:pt x="1008" y="311"/>
                  </a:lnTo>
                  <a:lnTo>
                    <a:pt x="956" y="233"/>
                  </a:lnTo>
                  <a:lnTo>
                    <a:pt x="905" y="156"/>
                  </a:lnTo>
                  <a:lnTo>
                    <a:pt x="827" y="78"/>
                  </a:lnTo>
                  <a:lnTo>
                    <a:pt x="724" y="26"/>
                  </a:lnTo>
                  <a:lnTo>
                    <a:pt x="620" y="1"/>
                  </a:lnTo>
                  <a:close/>
                </a:path>
              </a:pathLst>
            </a:custGeom>
            <a:grpFill/>
            <a:ln>
              <a:noFill/>
            </a:ln>
          </p:spPr>
          <p:txBody>
            <a:bodyPr spcFirstLastPara="1" wrap="square" lIns="121900" tIns="121900" rIns="121900" bIns="121900" anchor="ctr" anchorCtr="0">
              <a:noAutofit/>
            </a:bodyPr>
            <a:lstStyle/>
            <a:p>
              <a:endParaRPr sz="2400"/>
            </a:p>
          </p:txBody>
        </p:sp>
        <p:sp>
          <p:nvSpPr>
            <p:cNvPr id="660" name="Google Shape;660;p46"/>
            <p:cNvSpPr/>
            <p:nvPr/>
          </p:nvSpPr>
          <p:spPr>
            <a:xfrm>
              <a:off x="1901625" y="4253875"/>
              <a:ext cx="36200" cy="36200"/>
            </a:xfrm>
            <a:custGeom>
              <a:avLst/>
              <a:gdLst/>
              <a:ahLst/>
              <a:cxnLst/>
              <a:rect l="l" t="t" r="r" b="b"/>
              <a:pathLst>
                <a:path w="1448" h="1448" extrusionOk="0">
                  <a:moveTo>
                    <a:pt x="672" y="336"/>
                  </a:moveTo>
                  <a:lnTo>
                    <a:pt x="1138" y="776"/>
                  </a:lnTo>
                  <a:lnTo>
                    <a:pt x="1086" y="931"/>
                  </a:lnTo>
                  <a:lnTo>
                    <a:pt x="983" y="1034"/>
                  </a:lnTo>
                  <a:lnTo>
                    <a:pt x="853" y="1111"/>
                  </a:lnTo>
                  <a:lnTo>
                    <a:pt x="698" y="1137"/>
                  </a:lnTo>
                  <a:lnTo>
                    <a:pt x="569" y="1086"/>
                  </a:lnTo>
                  <a:lnTo>
                    <a:pt x="440" y="1008"/>
                  </a:lnTo>
                  <a:lnTo>
                    <a:pt x="362" y="905"/>
                  </a:lnTo>
                  <a:lnTo>
                    <a:pt x="337" y="750"/>
                  </a:lnTo>
                  <a:lnTo>
                    <a:pt x="337" y="595"/>
                  </a:lnTo>
                  <a:lnTo>
                    <a:pt x="414" y="465"/>
                  </a:lnTo>
                  <a:lnTo>
                    <a:pt x="517" y="362"/>
                  </a:lnTo>
                  <a:lnTo>
                    <a:pt x="672" y="336"/>
                  </a:lnTo>
                  <a:close/>
                  <a:moveTo>
                    <a:pt x="672" y="0"/>
                  </a:moveTo>
                  <a:lnTo>
                    <a:pt x="517" y="26"/>
                  </a:lnTo>
                  <a:lnTo>
                    <a:pt x="388" y="78"/>
                  </a:lnTo>
                  <a:lnTo>
                    <a:pt x="285" y="155"/>
                  </a:lnTo>
                  <a:lnTo>
                    <a:pt x="182" y="259"/>
                  </a:lnTo>
                  <a:lnTo>
                    <a:pt x="104" y="362"/>
                  </a:lnTo>
                  <a:lnTo>
                    <a:pt x="52" y="491"/>
                  </a:lnTo>
                  <a:lnTo>
                    <a:pt x="26" y="621"/>
                  </a:lnTo>
                  <a:lnTo>
                    <a:pt x="1" y="776"/>
                  </a:lnTo>
                  <a:lnTo>
                    <a:pt x="26" y="905"/>
                  </a:lnTo>
                  <a:lnTo>
                    <a:pt x="78" y="1034"/>
                  </a:lnTo>
                  <a:lnTo>
                    <a:pt x="130" y="1137"/>
                  </a:lnTo>
                  <a:lnTo>
                    <a:pt x="233" y="1241"/>
                  </a:lnTo>
                  <a:lnTo>
                    <a:pt x="311" y="1318"/>
                  </a:lnTo>
                  <a:lnTo>
                    <a:pt x="440" y="1396"/>
                  </a:lnTo>
                  <a:lnTo>
                    <a:pt x="543" y="1422"/>
                  </a:lnTo>
                  <a:lnTo>
                    <a:pt x="698" y="1447"/>
                  </a:lnTo>
                  <a:lnTo>
                    <a:pt x="879" y="1447"/>
                  </a:lnTo>
                  <a:lnTo>
                    <a:pt x="1008" y="1396"/>
                  </a:lnTo>
                  <a:lnTo>
                    <a:pt x="1112" y="1344"/>
                  </a:lnTo>
                  <a:lnTo>
                    <a:pt x="1215" y="1267"/>
                  </a:lnTo>
                  <a:lnTo>
                    <a:pt x="1319" y="1163"/>
                  </a:lnTo>
                  <a:lnTo>
                    <a:pt x="1370" y="1060"/>
                  </a:lnTo>
                  <a:lnTo>
                    <a:pt x="1422" y="931"/>
                  </a:lnTo>
                  <a:lnTo>
                    <a:pt x="1448" y="801"/>
                  </a:lnTo>
                  <a:lnTo>
                    <a:pt x="1448" y="672"/>
                  </a:lnTo>
                  <a:lnTo>
                    <a:pt x="1370" y="595"/>
                  </a:lnTo>
                  <a:lnTo>
                    <a:pt x="879" y="78"/>
                  </a:lnTo>
                  <a:lnTo>
                    <a:pt x="776" y="26"/>
                  </a:lnTo>
                  <a:lnTo>
                    <a:pt x="672" y="0"/>
                  </a:lnTo>
                  <a:close/>
                </a:path>
              </a:pathLst>
            </a:custGeom>
            <a:grpFill/>
            <a:ln>
              <a:noFill/>
            </a:ln>
          </p:spPr>
          <p:txBody>
            <a:bodyPr spcFirstLastPara="1" wrap="square" lIns="121900" tIns="121900" rIns="121900" bIns="121900" anchor="ctr" anchorCtr="0">
              <a:noAutofit/>
            </a:bodyPr>
            <a:lstStyle/>
            <a:p>
              <a:endParaRPr sz="2400"/>
            </a:p>
          </p:txBody>
        </p:sp>
        <p:sp>
          <p:nvSpPr>
            <p:cNvPr id="661" name="Google Shape;661;p46"/>
            <p:cNvSpPr/>
            <p:nvPr/>
          </p:nvSpPr>
          <p:spPr>
            <a:xfrm>
              <a:off x="1950725" y="4253875"/>
              <a:ext cx="36200" cy="36200"/>
            </a:xfrm>
            <a:custGeom>
              <a:avLst/>
              <a:gdLst/>
              <a:ahLst/>
              <a:cxnLst/>
              <a:rect l="l" t="t" r="r" b="b"/>
              <a:pathLst>
                <a:path w="1448" h="1448" extrusionOk="0">
                  <a:moveTo>
                    <a:pt x="802" y="336"/>
                  </a:moveTo>
                  <a:lnTo>
                    <a:pt x="931" y="362"/>
                  </a:lnTo>
                  <a:lnTo>
                    <a:pt x="1060" y="465"/>
                  </a:lnTo>
                  <a:lnTo>
                    <a:pt x="1112" y="595"/>
                  </a:lnTo>
                  <a:lnTo>
                    <a:pt x="1138" y="750"/>
                  </a:lnTo>
                  <a:lnTo>
                    <a:pt x="1112" y="905"/>
                  </a:lnTo>
                  <a:lnTo>
                    <a:pt x="1008" y="1008"/>
                  </a:lnTo>
                  <a:lnTo>
                    <a:pt x="905" y="1086"/>
                  </a:lnTo>
                  <a:lnTo>
                    <a:pt x="750" y="1137"/>
                  </a:lnTo>
                  <a:lnTo>
                    <a:pt x="595" y="1111"/>
                  </a:lnTo>
                  <a:lnTo>
                    <a:pt x="466" y="1034"/>
                  </a:lnTo>
                  <a:lnTo>
                    <a:pt x="388" y="931"/>
                  </a:lnTo>
                  <a:lnTo>
                    <a:pt x="336" y="776"/>
                  </a:lnTo>
                  <a:lnTo>
                    <a:pt x="802" y="336"/>
                  </a:lnTo>
                  <a:close/>
                  <a:moveTo>
                    <a:pt x="802" y="0"/>
                  </a:moveTo>
                  <a:lnTo>
                    <a:pt x="672" y="26"/>
                  </a:lnTo>
                  <a:lnTo>
                    <a:pt x="595" y="78"/>
                  </a:lnTo>
                  <a:lnTo>
                    <a:pt x="78" y="595"/>
                  </a:lnTo>
                  <a:lnTo>
                    <a:pt x="26" y="672"/>
                  </a:lnTo>
                  <a:lnTo>
                    <a:pt x="1" y="801"/>
                  </a:lnTo>
                  <a:lnTo>
                    <a:pt x="26" y="931"/>
                  </a:lnTo>
                  <a:lnTo>
                    <a:pt x="78" y="1060"/>
                  </a:lnTo>
                  <a:lnTo>
                    <a:pt x="156" y="1163"/>
                  </a:lnTo>
                  <a:lnTo>
                    <a:pt x="233" y="1267"/>
                  </a:lnTo>
                  <a:lnTo>
                    <a:pt x="336" y="1344"/>
                  </a:lnTo>
                  <a:lnTo>
                    <a:pt x="466" y="1396"/>
                  </a:lnTo>
                  <a:lnTo>
                    <a:pt x="595" y="1447"/>
                  </a:lnTo>
                  <a:lnTo>
                    <a:pt x="776" y="1447"/>
                  </a:lnTo>
                  <a:lnTo>
                    <a:pt x="905" y="1422"/>
                  </a:lnTo>
                  <a:lnTo>
                    <a:pt x="1034" y="1396"/>
                  </a:lnTo>
                  <a:lnTo>
                    <a:pt x="1138" y="1318"/>
                  </a:lnTo>
                  <a:lnTo>
                    <a:pt x="1241" y="1241"/>
                  </a:lnTo>
                  <a:lnTo>
                    <a:pt x="1318" y="1137"/>
                  </a:lnTo>
                  <a:lnTo>
                    <a:pt x="1396" y="1034"/>
                  </a:lnTo>
                  <a:lnTo>
                    <a:pt x="1422" y="905"/>
                  </a:lnTo>
                  <a:lnTo>
                    <a:pt x="1448" y="776"/>
                  </a:lnTo>
                  <a:lnTo>
                    <a:pt x="1448" y="621"/>
                  </a:lnTo>
                  <a:lnTo>
                    <a:pt x="1422" y="491"/>
                  </a:lnTo>
                  <a:lnTo>
                    <a:pt x="1370" y="362"/>
                  </a:lnTo>
                  <a:lnTo>
                    <a:pt x="1293" y="259"/>
                  </a:lnTo>
                  <a:lnTo>
                    <a:pt x="1189" y="155"/>
                  </a:lnTo>
                  <a:lnTo>
                    <a:pt x="1060" y="78"/>
                  </a:lnTo>
                  <a:lnTo>
                    <a:pt x="931" y="26"/>
                  </a:lnTo>
                  <a:lnTo>
                    <a:pt x="802" y="0"/>
                  </a:lnTo>
                  <a:close/>
                </a:path>
              </a:pathLst>
            </a:custGeom>
            <a:grpFill/>
            <a:ln>
              <a:noFill/>
            </a:ln>
          </p:spPr>
          <p:txBody>
            <a:bodyPr spcFirstLastPara="1" wrap="square" lIns="121900" tIns="121900" rIns="121900" bIns="121900" anchor="ctr" anchorCtr="0">
              <a:noAutofit/>
            </a:bodyPr>
            <a:lstStyle/>
            <a:p>
              <a:endParaRPr sz="2400"/>
            </a:p>
          </p:txBody>
        </p:sp>
        <p:sp>
          <p:nvSpPr>
            <p:cNvPr id="662" name="Google Shape;662;p46"/>
            <p:cNvSpPr/>
            <p:nvPr/>
          </p:nvSpPr>
          <p:spPr>
            <a:xfrm>
              <a:off x="1931350" y="4289400"/>
              <a:ext cx="26500" cy="24575"/>
            </a:xfrm>
            <a:custGeom>
              <a:avLst/>
              <a:gdLst/>
              <a:ahLst/>
              <a:cxnLst/>
              <a:rect l="l" t="t" r="r" b="b"/>
              <a:pathLst>
                <a:path w="1060" h="983" extrusionOk="0">
                  <a:moveTo>
                    <a:pt x="517" y="362"/>
                  </a:moveTo>
                  <a:lnTo>
                    <a:pt x="698" y="672"/>
                  </a:lnTo>
                  <a:lnTo>
                    <a:pt x="336" y="672"/>
                  </a:lnTo>
                  <a:lnTo>
                    <a:pt x="517" y="362"/>
                  </a:lnTo>
                  <a:close/>
                  <a:moveTo>
                    <a:pt x="465" y="1"/>
                  </a:moveTo>
                  <a:lnTo>
                    <a:pt x="388" y="26"/>
                  </a:lnTo>
                  <a:lnTo>
                    <a:pt x="336" y="78"/>
                  </a:lnTo>
                  <a:lnTo>
                    <a:pt x="285" y="130"/>
                  </a:lnTo>
                  <a:lnTo>
                    <a:pt x="26" y="595"/>
                  </a:lnTo>
                  <a:lnTo>
                    <a:pt x="0" y="647"/>
                  </a:lnTo>
                  <a:lnTo>
                    <a:pt x="0" y="724"/>
                  </a:lnTo>
                  <a:lnTo>
                    <a:pt x="0" y="776"/>
                  </a:lnTo>
                  <a:lnTo>
                    <a:pt x="26" y="853"/>
                  </a:lnTo>
                  <a:lnTo>
                    <a:pt x="78" y="905"/>
                  </a:lnTo>
                  <a:lnTo>
                    <a:pt x="130" y="957"/>
                  </a:lnTo>
                  <a:lnTo>
                    <a:pt x="181" y="983"/>
                  </a:lnTo>
                  <a:lnTo>
                    <a:pt x="853" y="983"/>
                  </a:lnTo>
                  <a:lnTo>
                    <a:pt x="931" y="957"/>
                  </a:lnTo>
                  <a:lnTo>
                    <a:pt x="982" y="905"/>
                  </a:lnTo>
                  <a:lnTo>
                    <a:pt x="1034" y="853"/>
                  </a:lnTo>
                  <a:lnTo>
                    <a:pt x="1060" y="776"/>
                  </a:lnTo>
                  <a:lnTo>
                    <a:pt x="1060" y="724"/>
                  </a:lnTo>
                  <a:lnTo>
                    <a:pt x="1060" y="647"/>
                  </a:lnTo>
                  <a:lnTo>
                    <a:pt x="1034" y="595"/>
                  </a:lnTo>
                  <a:lnTo>
                    <a:pt x="750" y="130"/>
                  </a:lnTo>
                  <a:lnTo>
                    <a:pt x="698" y="78"/>
                  </a:lnTo>
                  <a:lnTo>
                    <a:pt x="646" y="26"/>
                  </a:lnTo>
                  <a:lnTo>
                    <a:pt x="595" y="1"/>
                  </a:lnTo>
                  <a:close/>
                </a:path>
              </a:pathLst>
            </a:custGeom>
            <a:grpFill/>
            <a:ln>
              <a:noFill/>
            </a:ln>
          </p:spPr>
          <p:txBody>
            <a:bodyPr spcFirstLastPara="1" wrap="square" lIns="121900" tIns="121900" rIns="121900" bIns="121900" anchor="ctr" anchorCtr="0">
              <a:noAutofit/>
            </a:bodyPr>
            <a:lstStyle/>
            <a:p>
              <a:endParaRPr sz="2400"/>
            </a:p>
          </p:txBody>
        </p:sp>
        <p:sp>
          <p:nvSpPr>
            <p:cNvPr id="663" name="Google Shape;663;p46"/>
            <p:cNvSpPr/>
            <p:nvPr/>
          </p:nvSpPr>
          <p:spPr>
            <a:xfrm>
              <a:off x="1882250" y="4195725"/>
              <a:ext cx="124050" cy="157650"/>
            </a:xfrm>
            <a:custGeom>
              <a:avLst/>
              <a:gdLst/>
              <a:ahLst/>
              <a:cxnLst/>
              <a:rect l="l" t="t" r="r" b="b"/>
              <a:pathLst>
                <a:path w="4962" h="6306" extrusionOk="0">
                  <a:moveTo>
                    <a:pt x="2481" y="1"/>
                  </a:moveTo>
                  <a:lnTo>
                    <a:pt x="2300" y="26"/>
                  </a:lnTo>
                  <a:lnTo>
                    <a:pt x="2094" y="52"/>
                  </a:lnTo>
                  <a:lnTo>
                    <a:pt x="1913" y="78"/>
                  </a:lnTo>
                  <a:lnTo>
                    <a:pt x="1706" y="130"/>
                  </a:lnTo>
                  <a:lnTo>
                    <a:pt x="1525" y="207"/>
                  </a:lnTo>
                  <a:lnTo>
                    <a:pt x="1344" y="285"/>
                  </a:lnTo>
                  <a:lnTo>
                    <a:pt x="1189" y="388"/>
                  </a:lnTo>
                  <a:lnTo>
                    <a:pt x="1034" y="492"/>
                  </a:lnTo>
                  <a:lnTo>
                    <a:pt x="982" y="543"/>
                  </a:lnTo>
                  <a:lnTo>
                    <a:pt x="957" y="595"/>
                  </a:lnTo>
                  <a:lnTo>
                    <a:pt x="957" y="647"/>
                  </a:lnTo>
                  <a:lnTo>
                    <a:pt x="982" y="724"/>
                  </a:lnTo>
                  <a:lnTo>
                    <a:pt x="1034" y="750"/>
                  </a:lnTo>
                  <a:lnTo>
                    <a:pt x="1086" y="776"/>
                  </a:lnTo>
                  <a:lnTo>
                    <a:pt x="1163" y="776"/>
                  </a:lnTo>
                  <a:lnTo>
                    <a:pt x="1215" y="750"/>
                  </a:lnTo>
                  <a:lnTo>
                    <a:pt x="1499" y="569"/>
                  </a:lnTo>
                  <a:lnTo>
                    <a:pt x="1809" y="440"/>
                  </a:lnTo>
                  <a:lnTo>
                    <a:pt x="2145" y="362"/>
                  </a:lnTo>
                  <a:lnTo>
                    <a:pt x="2481" y="337"/>
                  </a:lnTo>
                  <a:lnTo>
                    <a:pt x="2714" y="337"/>
                  </a:lnTo>
                  <a:lnTo>
                    <a:pt x="2920" y="362"/>
                  </a:lnTo>
                  <a:lnTo>
                    <a:pt x="3127" y="414"/>
                  </a:lnTo>
                  <a:lnTo>
                    <a:pt x="3334" y="492"/>
                  </a:lnTo>
                  <a:lnTo>
                    <a:pt x="3515" y="595"/>
                  </a:lnTo>
                  <a:lnTo>
                    <a:pt x="3696" y="698"/>
                  </a:lnTo>
                  <a:lnTo>
                    <a:pt x="3851" y="828"/>
                  </a:lnTo>
                  <a:lnTo>
                    <a:pt x="4006" y="957"/>
                  </a:lnTo>
                  <a:lnTo>
                    <a:pt x="4161" y="1112"/>
                  </a:lnTo>
                  <a:lnTo>
                    <a:pt x="4290" y="1293"/>
                  </a:lnTo>
                  <a:lnTo>
                    <a:pt x="4393" y="1448"/>
                  </a:lnTo>
                  <a:lnTo>
                    <a:pt x="4471" y="1654"/>
                  </a:lnTo>
                  <a:lnTo>
                    <a:pt x="4548" y="1835"/>
                  </a:lnTo>
                  <a:lnTo>
                    <a:pt x="4600" y="2042"/>
                  </a:lnTo>
                  <a:lnTo>
                    <a:pt x="4652" y="2275"/>
                  </a:lnTo>
                  <a:lnTo>
                    <a:pt x="4652" y="2481"/>
                  </a:lnTo>
                  <a:lnTo>
                    <a:pt x="4652" y="4032"/>
                  </a:lnTo>
                  <a:lnTo>
                    <a:pt x="4626" y="4161"/>
                  </a:lnTo>
                  <a:lnTo>
                    <a:pt x="4600" y="4239"/>
                  </a:lnTo>
                  <a:lnTo>
                    <a:pt x="4523" y="4316"/>
                  </a:lnTo>
                  <a:lnTo>
                    <a:pt x="4419" y="4394"/>
                  </a:lnTo>
                  <a:lnTo>
                    <a:pt x="3902" y="4600"/>
                  </a:lnTo>
                  <a:lnTo>
                    <a:pt x="3825" y="4678"/>
                  </a:lnTo>
                  <a:lnTo>
                    <a:pt x="3747" y="4755"/>
                  </a:lnTo>
                  <a:lnTo>
                    <a:pt x="3696" y="4833"/>
                  </a:lnTo>
                  <a:lnTo>
                    <a:pt x="3696" y="4936"/>
                  </a:lnTo>
                  <a:lnTo>
                    <a:pt x="3696" y="5815"/>
                  </a:lnTo>
                  <a:lnTo>
                    <a:pt x="3670" y="5892"/>
                  </a:lnTo>
                  <a:lnTo>
                    <a:pt x="3644" y="5944"/>
                  </a:lnTo>
                  <a:lnTo>
                    <a:pt x="3592" y="5970"/>
                  </a:lnTo>
                  <a:lnTo>
                    <a:pt x="3050" y="5970"/>
                  </a:lnTo>
                  <a:lnTo>
                    <a:pt x="3050" y="5505"/>
                  </a:lnTo>
                  <a:lnTo>
                    <a:pt x="3050" y="5453"/>
                  </a:lnTo>
                  <a:lnTo>
                    <a:pt x="3024" y="5401"/>
                  </a:lnTo>
                  <a:lnTo>
                    <a:pt x="2972" y="5376"/>
                  </a:lnTo>
                  <a:lnTo>
                    <a:pt x="2895" y="5350"/>
                  </a:lnTo>
                  <a:lnTo>
                    <a:pt x="2843" y="5376"/>
                  </a:lnTo>
                  <a:lnTo>
                    <a:pt x="2791" y="5401"/>
                  </a:lnTo>
                  <a:lnTo>
                    <a:pt x="2765" y="5453"/>
                  </a:lnTo>
                  <a:lnTo>
                    <a:pt x="2740" y="5505"/>
                  </a:lnTo>
                  <a:lnTo>
                    <a:pt x="2740" y="5970"/>
                  </a:lnTo>
                  <a:lnTo>
                    <a:pt x="2223" y="5970"/>
                  </a:lnTo>
                  <a:lnTo>
                    <a:pt x="2223" y="5505"/>
                  </a:lnTo>
                  <a:lnTo>
                    <a:pt x="2223" y="5453"/>
                  </a:lnTo>
                  <a:lnTo>
                    <a:pt x="2197" y="5401"/>
                  </a:lnTo>
                  <a:lnTo>
                    <a:pt x="2145" y="5376"/>
                  </a:lnTo>
                  <a:lnTo>
                    <a:pt x="2068" y="5350"/>
                  </a:lnTo>
                  <a:lnTo>
                    <a:pt x="2016" y="5376"/>
                  </a:lnTo>
                  <a:lnTo>
                    <a:pt x="1964" y="5401"/>
                  </a:lnTo>
                  <a:lnTo>
                    <a:pt x="1938" y="5453"/>
                  </a:lnTo>
                  <a:lnTo>
                    <a:pt x="1913" y="5505"/>
                  </a:lnTo>
                  <a:lnTo>
                    <a:pt x="1913" y="5970"/>
                  </a:lnTo>
                  <a:lnTo>
                    <a:pt x="1396" y="5970"/>
                  </a:lnTo>
                  <a:lnTo>
                    <a:pt x="1344" y="5944"/>
                  </a:lnTo>
                  <a:lnTo>
                    <a:pt x="1292" y="5892"/>
                  </a:lnTo>
                  <a:lnTo>
                    <a:pt x="1292" y="5815"/>
                  </a:lnTo>
                  <a:lnTo>
                    <a:pt x="1292" y="4936"/>
                  </a:lnTo>
                  <a:lnTo>
                    <a:pt x="1267" y="4833"/>
                  </a:lnTo>
                  <a:lnTo>
                    <a:pt x="1241" y="4755"/>
                  </a:lnTo>
                  <a:lnTo>
                    <a:pt x="1163" y="4678"/>
                  </a:lnTo>
                  <a:lnTo>
                    <a:pt x="1060" y="4600"/>
                  </a:lnTo>
                  <a:lnTo>
                    <a:pt x="543" y="4394"/>
                  </a:lnTo>
                  <a:lnTo>
                    <a:pt x="466" y="4316"/>
                  </a:lnTo>
                  <a:lnTo>
                    <a:pt x="388" y="4239"/>
                  </a:lnTo>
                  <a:lnTo>
                    <a:pt x="336" y="4161"/>
                  </a:lnTo>
                  <a:lnTo>
                    <a:pt x="336" y="4032"/>
                  </a:lnTo>
                  <a:lnTo>
                    <a:pt x="336" y="2481"/>
                  </a:lnTo>
                  <a:lnTo>
                    <a:pt x="362" y="2145"/>
                  </a:lnTo>
                  <a:lnTo>
                    <a:pt x="440" y="1810"/>
                  </a:lnTo>
                  <a:lnTo>
                    <a:pt x="569" y="1499"/>
                  </a:lnTo>
                  <a:lnTo>
                    <a:pt x="750" y="1215"/>
                  </a:lnTo>
                  <a:lnTo>
                    <a:pt x="776" y="1138"/>
                  </a:lnTo>
                  <a:lnTo>
                    <a:pt x="776" y="1086"/>
                  </a:lnTo>
                  <a:lnTo>
                    <a:pt x="750" y="1034"/>
                  </a:lnTo>
                  <a:lnTo>
                    <a:pt x="724" y="983"/>
                  </a:lnTo>
                  <a:lnTo>
                    <a:pt x="672" y="957"/>
                  </a:lnTo>
                  <a:lnTo>
                    <a:pt x="595" y="957"/>
                  </a:lnTo>
                  <a:lnTo>
                    <a:pt x="543" y="983"/>
                  </a:lnTo>
                  <a:lnTo>
                    <a:pt x="491" y="1008"/>
                  </a:lnTo>
                  <a:lnTo>
                    <a:pt x="388" y="1189"/>
                  </a:lnTo>
                  <a:lnTo>
                    <a:pt x="285" y="1344"/>
                  </a:lnTo>
                  <a:lnTo>
                    <a:pt x="207" y="1525"/>
                  </a:lnTo>
                  <a:lnTo>
                    <a:pt x="130" y="1706"/>
                  </a:lnTo>
                  <a:lnTo>
                    <a:pt x="78" y="1913"/>
                  </a:lnTo>
                  <a:lnTo>
                    <a:pt x="52" y="2094"/>
                  </a:lnTo>
                  <a:lnTo>
                    <a:pt x="26" y="2300"/>
                  </a:lnTo>
                  <a:lnTo>
                    <a:pt x="0" y="2481"/>
                  </a:lnTo>
                  <a:lnTo>
                    <a:pt x="0" y="4032"/>
                  </a:lnTo>
                  <a:lnTo>
                    <a:pt x="52" y="4239"/>
                  </a:lnTo>
                  <a:lnTo>
                    <a:pt x="130" y="4419"/>
                  </a:lnTo>
                  <a:lnTo>
                    <a:pt x="259" y="4574"/>
                  </a:lnTo>
                  <a:lnTo>
                    <a:pt x="414" y="4678"/>
                  </a:lnTo>
                  <a:lnTo>
                    <a:pt x="957" y="4910"/>
                  </a:lnTo>
                  <a:lnTo>
                    <a:pt x="982" y="4936"/>
                  </a:lnTo>
                  <a:lnTo>
                    <a:pt x="982" y="5815"/>
                  </a:lnTo>
                  <a:lnTo>
                    <a:pt x="982" y="5918"/>
                  </a:lnTo>
                  <a:lnTo>
                    <a:pt x="1008" y="6022"/>
                  </a:lnTo>
                  <a:lnTo>
                    <a:pt x="1060" y="6099"/>
                  </a:lnTo>
                  <a:lnTo>
                    <a:pt x="1112" y="6151"/>
                  </a:lnTo>
                  <a:lnTo>
                    <a:pt x="1189" y="6228"/>
                  </a:lnTo>
                  <a:lnTo>
                    <a:pt x="1267" y="6254"/>
                  </a:lnTo>
                  <a:lnTo>
                    <a:pt x="1344" y="6280"/>
                  </a:lnTo>
                  <a:lnTo>
                    <a:pt x="1447" y="6306"/>
                  </a:lnTo>
                  <a:lnTo>
                    <a:pt x="3515" y="6306"/>
                  </a:lnTo>
                  <a:lnTo>
                    <a:pt x="3618" y="6280"/>
                  </a:lnTo>
                  <a:lnTo>
                    <a:pt x="3722" y="6254"/>
                  </a:lnTo>
                  <a:lnTo>
                    <a:pt x="3799" y="6228"/>
                  </a:lnTo>
                  <a:lnTo>
                    <a:pt x="3851" y="6151"/>
                  </a:lnTo>
                  <a:lnTo>
                    <a:pt x="3928" y="6099"/>
                  </a:lnTo>
                  <a:lnTo>
                    <a:pt x="3954" y="6022"/>
                  </a:lnTo>
                  <a:lnTo>
                    <a:pt x="3980" y="5918"/>
                  </a:lnTo>
                  <a:lnTo>
                    <a:pt x="4006" y="5815"/>
                  </a:lnTo>
                  <a:lnTo>
                    <a:pt x="4006" y="4936"/>
                  </a:lnTo>
                  <a:lnTo>
                    <a:pt x="4006" y="4910"/>
                  </a:lnTo>
                  <a:lnTo>
                    <a:pt x="4032" y="4910"/>
                  </a:lnTo>
                  <a:lnTo>
                    <a:pt x="4548" y="4678"/>
                  </a:lnTo>
                  <a:lnTo>
                    <a:pt x="4729" y="4574"/>
                  </a:lnTo>
                  <a:lnTo>
                    <a:pt x="4859" y="4419"/>
                  </a:lnTo>
                  <a:lnTo>
                    <a:pt x="4936" y="4239"/>
                  </a:lnTo>
                  <a:lnTo>
                    <a:pt x="4962" y="4032"/>
                  </a:lnTo>
                  <a:lnTo>
                    <a:pt x="4962" y="2481"/>
                  </a:lnTo>
                  <a:lnTo>
                    <a:pt x="4962" y="2249"/>
                  </a:lnTo>
                  <a:lnTo>
                    <a:pt x="4910" y="1990"/>
                  </a:lnTo>
                  <a:lnTo>
                    <a:pt x="4859" y="1758"/>
                  </a:lnTo>
                  <a:lnTo>
                    <a:pt x="4781" y="1525"/>
                  </a:lnTo>
                  <a:lnTo>
                    <a:pt x="4678" y="1319"/>
                  </a:lnTo>
                  <a:lnTo>
                    <a:pt x="4548" y="1112"/>
                  </a:lnTo>
                  <a:lnTo>
                    <a:pt x="4393" y="905"/>
                  </a:lnTo>
                  <a:lnTo>
                    <a:pt x="4238" y="750"/>
                  </a:lnTo>
                  <a:lnTo>
                    <a:pt x="4057" y="569"/>
                  </a:lnTo>
                  <a:lnTo>
                    <a:pt x="3877" y="440"/>
                  </a:lnTo>
                  <a:lnTo>
                    <a:pt x="3670" y="311"/>
                  </a:lnTo>
                  <a:lnTo>
                    <a:pt x="3463" y="207"/>
                  </a:lnTo>
                  <a:lnTo>
                    <a:pt x="3231" y="130"/>
                  </a:lnTo>
                  <a:lnTo>
                    <a:pt x="2998" y="52"/>
                  </a:lnTo>
                  <a:lnTo>
                    <a:pt x="2740" y="26"/>
                  </a:lnTo>
                  <a:lnTo>
                    <a:pt x="2481" y="1"/>
                  </a:lnTo>
                  <a:close/>
                </a:path>
              </a:pathLst>
            </a:custGeom>
            <a:grpFill/>
            <a:ln>
              <a:noFill/>
            </a:ln>
          </p:spPr>
          <p:txBody>
            <a:bodyPr spcFirstLastPara="1" wrap="square" lIns="121900" tIns="121900" rIns="121900" bIns="121900" anchor="ctr" anchorCtr="0">
              <a:noAutofit/>
            </a:bodyPr>
            <a:lstStyle/>
            <a:p>
              <a:endParaRPr sz="2400"/>
            </a:p>
          </p:txBody>
        </p:sp>
        <p:sp>
          <p:nvSpPr>
            <p:cNvPr id="664" name="Google Shape;664;p46"/>
            <p:cNvSpPr/>
            <p:nvPr/>
          </p:nvSpPr>
          <p:spPr>
            <a:xfrm>
              <a:off x="1824100" y="4260975"/>
              <a:ext cx="44600" cy="7775"/>
            </a:xfrm>
            <a:custGeom>
              <a:avLst/>
              <a:gdLst/>
              <a:ahLst/>
              <a:cxnLst/>
              <a:rect l="l" t="t" r="r" b="b"/>
              <a:pathLst>
                <a:path w="1784" h="311" extrusionOk="0">
                  <a:moveTo>
                    <a:pt x="104" y="1"/>
                  </a:moveTo>
                  <a:lnTo>
                    <a:pt x="52" y="52"/>
                  </a:lnTo>
                  <a:lnTo>
                    <a:pt x="27" y="78"/>
                  </a:lnTo>
                  <a:lnTo>
                    <a:pt x="1" y="156"/>
                  </a:lnTo>
                  <a:lnTo>
                    <a:pt x="27" y="207"/>
                  </a:lnTo>
                  <a:lnTo>
                    <a:pt x="52" y="259"/>
                  </a:lnTo>
                  <a:lnTo>
                    <a:pt x="104" y="285"/>
                  </a:lnTo>
                  <a:lnTo>
                    <a:pt x="182" y="311"/>
                  </a:lnTo>
                  <a:lnTo>
                    <a:pt x="1629" y="311"/>
                  </a:lnTo>
                  <a:lnTo>
                    <a:pt x="1680" y="285"/>
                  </a:lnTo>
                  <a:lnTo>
                    <a:pt x="1732" y="259"/>
                  </a:lnTo>
                  <a:lnTo>
                    <a:pt x="1758" y="207"/>
                  </a:lnTo>
                  <a:lnTo>
                    <a:pt x="1784" y="156"/>
                  </a:lnTo>
                  <a:lnTo>
                    <a:pt x="1758" y="78"/>
                  </a:lnTo>
                  <a:lnTo>
                    <a:pt x="1732" y="52"/>
                  </a:lnTo>
                  <a:lnTo>
                    <a:pt x="1680" y="1"/>
                  </a:lnTo>
                  <a:close/>
                </a:path>
              </a:pathLst>
            </a:custGeom>
            <a:grpFill/>
            <a:ln>
              <a:noFill/>
            </a:ln>
          </p:spPr>
          <p:txBody>
            <a:bodyPr spcFirstLastPara="1" wrap="square" lIns="121900" tIns="121900" rIns="121900" bIns="121900" anchor="ctr" anchorCtr="0">
              <a:noAutofit/>
            </a:bodyPr>
            <a:lstStyle/>
            <a:p>
              <a:endParaRPr sz="2400"/>
            </a:p>
          </p:txBody>
        </p:sp>
        <p:sp>
          <p:nvSpPr>
            <p:cNvPr id="665" name="Google Shape;665;p46"/>
            <p:cNvSpPr/>
            <p:nvPr/>
          </p:nvSpPr>
          <p:spPr>
            <a:xfrm>
              <a:off x="1794400" y="4195725"/>
              <a:ext cx="27150" cy="73025"/>
            </a:xfrm>
            <a:custGeom>
              <a:avLst/>
              <a:gdLst/>
              <a:ahLst/>
              <a:cxnLst/>
              <a:rect l="l" t="t" r="r" b="b"/>
              <a:pathLst>
                <a:path w="1086" h="2921" extrusionOk="0">
                  <a:moveTo>
                    <a:pt x="129" y="1"/>
                  </a:moveTo>
                  <a:lnTo>
                    <a:pt x="78" y="26"/>
                  </a:lnTo>
                  <a:lnTo>
                    <a:pt x="26" y="78"/>
                  </a:lnTo>
                  <a:lnTo>
                    <a:pt x="0" y="130"/>
                  </a:lnTo>
                  <a:lnTo>
                    <a:pt x="0" y="182"/>
                  </a:lnTo>
                  <a:lnTo>
                    <a:pt x="26" y="259"/>
                  </a:lnTo>
                  <a:lnTo>
                    <a:pt x="749" y="1448"/>
                  </a:lnTo>
                  <a:lnTo>
                    <a:pt x="26" y="2688"/>
                  </a:lnTo>
                  <a:lnTo>
                    <a:pt x="0" y="2740"/>
                  </a:lnTo>
                  <a:lnTo>
                    <a:pt x="0" y="2791"/>
                  </a:lnTo>
                  <a:lnTo>
                    <a:pt x="26" y="2869"/>
                  </a:lnTo>
                  <a:lnTo>
                    <a:pt x="78" y="2895"/>
                  </a:lnTo>
                  <a:lnTo>
                    <a:pt x="155" y="2921"/>
                  </a:lnTo>
                  <a:lnTo>
                    <a:pt x="233" y="2895"/>
                  </a:lnTo>
                  <a:lnTo>
                    <a:pt x="310" y="2843"/>
                  </a:lnTo>
                  <a:lnTo>
                    <a:pt x="1060" y="1525"/>
                  </a:lnTo>
                  <a:lnTo>
                    <a:pt x="1085" y="1448"/>
                  </a:lnTo>
                  <a:lnTo>
                    <a:pt x="1060" y="1344"/>
                  </a:lnTo>
                  <a:lnTo>
                    <a:pt x="310" y="78"/>
                  </a:lnTo>
                  <a:lnTo>
                    <a:pt x="258" y="52"/>
                  </a:lnTo>
                  <a:lnTo>
                    <a:pt x="207" y="26"/>
                  </a:lnTo>
                  <a:lnTo>
                    <a:pt x="129"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66" name="Google Shape;666;p46"/>
          <p:cNvGrpSpPr/>
          <p:nvPr/>
        </p:nvGrpSpPr>
        <p:grpSpPr>
          <a:xfrm>
            <a:off x="7961775" y="4639223"/>
            <a:ext cx="353392" cy="384739"/>
            <a:chOff x="2540550" y="4111750"/>
            <a:chExt cx="247450" cy="269400"/>
          </a:xfrm>
          <a:solidFill>
            <a:schemeClr val="bg1"/>
          </a:solidFill>
        </p:grpSpPr>
        <p:sp>
          <p:nvSpPr>
            <p:cNvPr id="667" name="Google Shape;667;p46"/>
            <p:cNvSpPr/>
            <p:nvPr/>
          </p:nvSpPr>
          <p:spPr>
            <a:xfrm>
              <a:off x="2584475" y="4321050"/>
              <a:ext cx="22650" cy="22000"/>
            </a:xfrm>
            <a:custGeom>
              <a:avLst/>
              <a:gdLst/>
              <a:ahLst/>
              <a:cxnLst/>
              <a:rect l="l" t="t" r="r" b="b"/>
              <a:pathLst>
                <a:path w="906" h="880" extrusionOk="0">
                  <a:moveTo>
                    <a:pt x="492" y="311"/>
                  </a:moveTo>
                  <a:lnTo>
                    <a:pt x="543" y="337"/>
                  </a:lnTo>
                  <a:lnTo>
                    <a:pt x="569" y="388"/>
                  </a:lnTo>
                  <a:lnTo>
                    <a:pt x="569" y="440"/>
                  </a:lnTo>
                  <a:lnTo>
                    <a:pt x="569" y="492"/>
                  </a:lnTo>
                  <a:lnTo>
                    <a:pt x="543" y="518"/>
                  </a:lnTo>
                  <a:lnTo>
                    <a:pt x="492" y="543"/>
                  </a:lnTo>
                  <a:lnTo>
                    <a:pt x="440" y="569"/>
                  </a:lnTo>
                  <a:lnTo>
                    <a:pt x="414" y="543"/>
                  </a:lnTo>
                  <a:lnTo>
                    <a:pt x="362" y="518"/>
                  </a:lnTo>
                  <a:lnTo>
                    <a:pt x="337" y="492"/>
                  </a:lnTo>
                  <a:lnTo>
                    <a:pt x="337" y="440"/>
                  </a:lnTo>
                  <a:lnTo>
                    <a:pt x="337" y="388"/>
                  </a:lnTo>
                  <a:lnTo>
                    <a:pt x="362" y="337"/>
                  </a:lnTo>
                  <a:lnTo>
                    <a:pt x="414" y="311"/>
                  </a:lnTo>
                  <a:close/>
                  <a:moveTo>
                    <a:pt x="362" y="1"/>
                  </a:moveTo>
                  <a:lnTo>
                    <a:pt x="285" y="27"/>
                  </a:lnTo>
                  <a:lnTo>
                    <a:pt x="207" y="52"/>
                  </a:lnTo>
                  <a:lnTo>
                    <a:pt x="130" y="130"/>
                  </a:lnTo>
                  <a:lnTo>
                    <a:pt x="78" y="182"/>
                  </a:lnTo>
                  <a:lnTo>
                    <a:pt x="52" y="259"/>
                  </a:lnTo>
                  <a:lnTo>
                    <a:pt x="26" y="337"/>
                  </a:lnTo>
                  <a:lnTo>
                    <a:pt x="1" y="440"/>
                  </a:lnTo>
                  <a:lnTo>
                    <a:pt x="26" y="518"/>
                  </a:lnTo>
                  <a:lnTo>
                    <a:pt x="52" y="595"/>
                  </a:lnTo>
                  <a:lnTo>
                    <a:pt x="78" y="673"/>
                  </a:lnTo>
                  <a:lnTo>
                    <a:pt x="130" y="750"/>
                  </a:lnTo>
                  <a:lnTo>
                    <a:pt x="207" y="802"/>
                  </a:lnTo>
                  <a:lnTo>
                    <a:pt x="285" y="828"/>
                  </a:lnTo>
                  <a:lnTo>
                    <a:pt x="362" y="854"/>
                  </a:lnTo>
                  <a:lnTo>
                    <a:pt x="440" y="879"/>
                  </a:lnTo>
                  <a:lnTo>
                    <a:pt x="543" y="854"/>
                  </a:lnTo>
                  <a:lnTo>
                    <a:pt x="621" y="828"/>
                  </a:lnTo>
                  <a:lnTo>
                    <a:pt x="698" y="802"/>
                  </a:lnTo>
                  <a:lnTo>
                    <a:pt x="776" y="750"/>
                  </a:lnTo>
                  <a:lnTo>
                    <a:pt x="828" y="673"/>
                  </a:lnTo>
                  <a:lnTo>
                    <a:pt x="853" y="595"/>
                  </a:lnTo>
                  <a:lnTo>
                    <a:pt x="879" y="518"/>
                  </a:lnTo>
                  <a:lnTo>
                    <a:pt x="905" y="440"/>
                  </a:lnTo>
                  <a:lnTo>
                    <a:pt x="879" y="337"/>
                  </a:lnTo>
                  <a:lnTo>
                    <a:pt x="853" y="259"/>
                  </a:lnTo>
                  <a:lnTo>
                    <a:pt x="828" y="182"/>
                  </a:lnTo>
                  <a:lnTo>
                    <a:pt x="776" y="130"/>
                  </a:lnTo>
                  <a:lnTo>
                    <a:pt x="698" y="52"/>
                  </a:lnTo>
                  <a:lnTo>
                    <a:pt x="621" y="27"/>
                  </a:lnTo>
                  <a:lnTo>
                    <a:pt x="543" y="1"/>
                  </a:lnTo>
                  <a:close/>
                </a:path>
              </a:pathLst>
            </a:custGeom>
            <a:grpFill/>
            <a:ln>
              <a:noFill/>
            </a:ln>
          </p:spPr>
          <p:txBody>
            <a:bodyPr spcFirstLastPara="1" wrap="square" lIns="121900" tIns="121900" rIns="121900" bIns="121900" anchor="ctr" anchorCtr="0">
              <a:noAutofit/>
            </a:bodyPr>
            <a:lstStyle/>
            <a:p>
              <a:endParaRPr sz="2400"/>
            </a:p>
          </p:txBody>
        </p:sp>
        <p:sp>
          <p:nvSpPr>
            <p:cNvPr id="668" name="Google Shape;668;p46"/>
            <p:cNvSpPr/>
            <p:nvPr/>
          </p:nvSpPr>
          <p:spPr>
            <a:xfrm>
              <a:off x="2585125" y="4263550"/>
              <a:ext cx="22000" cy="53000"/>
            </a:xfrm>
            <a:custGeom>
              <a:avLst/>
              <a:gdLst/>
              <a:ahLst/>
              <a:cxnLst/>
              <a:rect l="l" t="t" r="r" b="b"/>
              <a:pathLst>
                <a:path w="880" h="2120" extrusionOk="0">
                  <a:moveTo>
                    <a:pt x="440" y="311"/>
                  </a:moveTo>
                  <a:lnTo>
                    <a:pt x="466" y="337"/>
                  </a:lnTo>
                  <a:lnTo>
                    <a:pt x="517" y="363"/>
                  </a:lnTo>
                  <a:lnTo>
                    <a:pt x="543" y="389"/>
                  </a:lnTo>
                  <a:lnTo>
                    <a:pt x="543" y="440"/>
                  </a:lnTo>
                  <a:lnTo>
                    <a:pt x="543" y="1681"/>
                  </a:lnTo>
                  <a:lnTo>
                    <a:pt x="543" y="1732"/>
                  </a:lnTo>
                  <a:lnTo>
                    <a:pt x="517" y="1784"/>
                  </a:lnTo>
                  <a:lnTo>
                    <a:pt x="466" y="1810"/>
                  </a:lnTo>
                  <a:lnTo>
                    <a:pt x="388" y="1810"/>
                  </a:lnTo>
                  <a:lnTo>
                    <a:pt x="336" y="1784"/>
                  </a:lnTo>
                  <a:lnTo>
                    <a:pt x="311" y="1732"/>
                  </a:lnTo>
                  <a:lnTo>
                    <a:pt x="311" y="1681"/>
                  </a:lnTo>
                  <a:lnTo>
                    <a:pt x="311" y="440"/>
                  </a:lnTo>
                  <a:lnTo>
                    <a:pt x="311" y="389"/>
                  </a:lnTo>
                  <a:lnTo>
                    <a:pt x="336" y="363"/>
                  </a:lnTo>
                  <a:lnTo>
                    <a:pt x="388" y="337"/>
                  </a:lnTo>
                  <a:lnTo>
                    <a:pt x="440" y="311"/>
                  </a:lnTo>
                  <a:close/>
                  <a:moveTo>
                    <a:pt x="440" y="1"/>
                  </a:moveTo>
                  <a:lnTo>
                    <a:pt x="336" y="27"/>
                  </a:lnTo>
                  <a:lnTo>
                    <a:pt x="259" y="53"/>
                  </a:lnTo>
                  <a:lnTo>
                    <a:pt x="181" y="78"/>
                  </a:lnTo>
                  <a:lnTo>
                    <a:pt x="130" y="130"/>
                  </a:lnTo>
                  <a:lnTo>
                    <a:pt x="78" y="208"/>
                  </a:lnTo>
                  <a:lnTo>
                    <a:pt x="26" y="285"/>
                  </a:lnTo>
                  <a:lnTo>
                    <a:pt x="0" y="363"/>
                  </a:lnTo>
                  <a:lnTo>
                    <a:pt x="0" y="440"/>
                  </a:lnTo>
                  <a:lnTo>
                    <a:pt x="0" y="1681"/>
                  </a:lnTo>
                  <a:lnTo>
                    <a:pt x="0" y="1784"/>
                  </a:lnTo>
                  <a:lnTo>
                    <a:pt x="26" y="1861"/>
                  </a:lnTo>
                  <a:lnTo>
                    <a:pt x="78" y="1939"/>
                  </a:lnTo>
                  <a:lnTo>
                    <a:pt x="130" y="1991"/>
                  </a:lnTo>
                  <a:lnTo>
                    <a:pt x="181" y="2042"/>
                  </a:lnTo>
                  <a:lnTo>
                    <a:pt x="259" y="2094"/>
                  </a:lnTo>
                  <a:lnTo>
                    <a:pt x="336" y="2120"/>
                  </a:lnTo>
                  <a:lnTo>
                    <a:pt x="517" y="2120"/>
                  </a:lnTo>
                  <a:lnTo>
                    <a:pt x="595" y="2094"/>
                  </a:lnTo>
                  <a:lnTo>
                    <a:pt x="672" y="2042"/>
                  </a:lnTo>
                  <a:lnTo>
                    <a:pt x="750" y="1991"/>
                  </a:lnTo>
                  <a:lnTo>
                    <a:pt x="802" y="1939"/>
                  </a:lnTo>
                  <a:lnTo>
                    <a:pt x="827" y="1861"/>
                  </a:lnTo>
                  <a:lnTo>
                    <a:pt x="853" y="1784"/>
                  </a:lnTo>
                  <a:lnTo>
                    <a:pt x="879" y="1681"/>
                  </a:lnTo>
                  <a:lnTo>
                    <a:pt x="879" y="440"/>
                  </a:lnTo>
                  <a:lnTo>
                    <a:pt x="853" y="363"/>
                  </a:lnTo>
                  <a:lnTo>
                    <a:pt x="827" y="285"/>
                  </a:lnTo>
                  <a:lnTo>
                    <a:pt x="802" y="208"/>
                  </a:lnTo>
                  <a:lnTo>
                    <a:pt x="750" y="130"/>
                  </a:lnTo>
                  <a:lnTo>
                    <a:pt x="672" y="78"/>
                  </a:lnTo>
                  <a:lnTo>
                    <a:pt x="595" y="53"/>
                  </a:lnTo>
                  <a:lnTo>
                    <a:pt x="517" y="27"/>
                  </a:lnTo>
                  <a:lnTo>
                    <a:pt x="440" y="1"/>
                  </a:lnTo>
                  <a:close/>
                </a:path>
              </a:pathLst>
            </a:custGeom>
            <a:grpFill/>
            <a:ln>
              <a:noFill/>
            </a:ln>
          </p:spPr>
          <p:txBody>
            <a:bodyPr spcFirstLastPara="1" wrap="square" lIns="121900" tIns="121900" rIns="121900" bIns="121900" anchor="ctr" anchorCtr="0">
              <a:noAutofit/>
            </a:bodyPr>
            <a:lstStyle/>
            <a:p>
              <a:endParaRPr sz="2400"/>
            </a:p>
          </p:txBody>
        </p:sp>
        <p:sp>
          <p:nvSpPr>
            <p:cNvPr id="669" name="Google Shape;669;p46"/>
            <p:cNvSpPr/>
            <p:nvPr/>
          </p:nvSpPr>
          <p:spPr>
            <a:xfrm>
              <a:off x="2760850" y="4299100"/>
              <a:ext cx="7775" cy="8425"/>
            </a:xfrm>
            <a:custGeom>
              <a:avLst/>
              <a:gdLst/>
              <a:ahLst/>
              <a:cxnLst/>
              <a:rect l="l" t="t" r="r" b="b"/>
              <a:pathLst>
                <a:path w="311" h="337" extrusionOk="0">
                  <a:moveTo>
                    <a:pt x="155" y="0"/>
                  </a:moveTo>
                  <a:lnTo>
                    <a:pt x="104" y="26"/>
                  </a:lnTo>
                  <a:lnTo>
                    <a:pt x="52" y="52"/>
                  </a:lnTo>
                  <a:lnTo>
                    <a:pt x="26" y="104"/>
                  </a:lnTo>
                  <a:lnTo>
                    <a:pt x="0" y="155"/>
                  </a:lnTo>
                  <a:lnTo>
                    <a:pt x="26" y="233"/>
                  </a:lnTo>
                  <a:lnTo>
                    <a:pt x="52" y="284"/>
                  </a:lnTo>
                  <a:lnTo>
                    <a:pt x="104" y="310"/>
                  </a:lnTo>
                  <a:lnTo>
                    <a:pt x="155" y="336"/>
                  </a:lnTo>
                  <a:lnTo>
                    <a:pt x="233" y="310"/>
                  </a:lnTo>
                  <a:lnTo>
                    <a:pt x="259" y="284"/>
                  </a:lnTo>
                  <a:lnTo>
                    <a:pt x="310" y="233"/>
                  </a:lnTo>
                  <a:lnTo>
                    <a:pt x="310" y="155"/>
                  </a:lnTo>
                  <a:lnTo>
                    <a:pt x="310" y="104"/>
                  </a:lnTo>
                  <a:lnTo>
                    <a:pt x="259" y="52"/>
                  </a:lnTo>
                  <a:lnTo>
                    <a:pt x="233" y="26"/>
                  </a:lnTo>
                  <a:lnTo>
                    <a:pt x="155" y="0"/>
                  </a:lnTo>
                  <a:close/>
                </a:path>
              </a:pathLst>
            </a:custGeom>
            <a:grpFill/>
            <a:ln>
              <a:noFill/>
            </a:ln>
          </p:spPr>
          <p:txBody>
            <a:bodyPr spcFirstLastPara="1" wrap="square" lIns="121900" tIns="121900" rIns="121900" bIns="121900" anchor="ctr" anchorCtr="0">
              <a:noAutofit/>
            </a:bodyPr>
            <a:lstStyle/>
            <a:p>
              <a:endParaRPr sz="2400"/>
            </a:p>
          </p:txBody>
        </p:sp>
        <p:sp>
          <p:nvSpPr>
            <p:cNvPr id="670" name="Google Shape;670;p46"/>
            <p:cNvSpPr/>
            <p:nvPr/>
          </p:nvSpPr>
          <p:spPr>
            <a:xfrm>
              <a:off x="2555400" y="4321050"/>
              <a:ext cx="22000" cy="22000"/>
            </a:xfrm>
            <a:custGeom>
              <a:avLst/>
              <a:gdLst/>
              <a:ahLst/>
              <a:cxnLst/>
              <a:rect l="l" t="t" r="r" b="b"/>
              <a:pathLst>
                <a:path w="880" h="880" extrusionOk="0">
                  <a:moveTo>
                    <a:pt x="492" y="311"/>
                  </a:moveTo>
                  <a:lnTo>
                    <a:pt x="543" y="337"/>
                  </a:lnTo>
                  <a:lnTo>
                    <a:pt x="569" y="388"/>
                  </a:lnTo>
                  <a:lnTo>
                    <a:pt x="569" y="440"/>
                  </a:lnTo>
                  <a:lnTo>
                    <a:pt x="569" y="492"/>
                  </a:lnTo>
                  <a:lnTo>
                    <a:pt x="543" y="518"/>
                  </a:lnTo>
                  <a:lnTo>
                    <a:pt x="492" y="543"/>
                  </a:lnTo>
                  <a:lnTo>
                    <a:pt x="440" y="569"/>
                  </a:lnTo>
                  <a:lnTo>
                    <a:pt x="388" y="543"/>
                  </a:lnTo>
                  <a:lnTo>
                    <a:pt x="363" y="518"/>
                  </a:lnTo>
                  <a:lnTo>
                    <a:pt x="337" y="492"/>
                  </a:lnTo>
                  <a:lnTo>
                    <a:pt x="311" y="440"/>
                  </a:lnTo>
                  <a:lnTo>
                    <a:pt x="337" y="388"/>
                  </a:lnTo>
                  <a:lnTo>
                    <a:pt x="363" y="337"/>
                  </a:lnTo>
                  <a:lnTo>
                    <a:pt x="388" y="311"/>
                  </a:lnTo>
                  <a:close/>
                  <a:moveTo>
                    <a:pt x="363" y="1"/>
                  </a:moveTo>
                  <a:lnTo>
                    <a:pt x="285" y="27"/>
                  </a:lnTo>
                  <a:lnTo>
                    <a:pt x="207" y="52"/>
                  </a:lnTo>
                  <a:lnTo>
                    <a:pt x="130" y="130"/>
                  </a:lnTo>
                  <a:lnTo>
                    <a:pt x="78" y="182"/>
                  </a:lnTo>
                  <a:lnTo>
                    <a:pt x="52" y="259"/>
                  </a:lnTo>
                  <a:lnTo>
                    <a:pt x="27" y="337"/>
                  </a:lnTo>
                  <a:lnTo>
                    <a:pt x="1" y="440"/>
                  </a:lnTo>
                  <a:lnTo>
                    <a:pt x="27" y="518"/>
                  </a:lnTo>
                  <a:lnTo>
                    <a:pt x="52" y="595"/>
                  </a:lnTo>
                  <a:lnTo>
                    <a:pt x="78" y="673"/>
                  </a:lnTo>
                  <a:lnTo>
                    <a:pt x="130" y="750"/>
                  </a:lnTo>
                  <a:lnTo>
                    <a:pt x="207" y="802"/>
                  </a:lnTo>
                  <a:lnTo>
                    <a:pt x="285" y="828"/>
                  </a:lnTo>
                  <a:lnTo>
                    <a:pt x="363" y="854"/>
                  </a:lnTo>
                  <a:lnTo>
                    <a:pt x="440" y="879"/>
                  </a:lnTo>
                  <a:lnTo>
                    <a:pt x="543" y="854"/>
                  </a:lnTo>
                  <a:lnTo>
                    <a:pt x="621" y="828"/>
                  </a:lnTo>
                  <a:lnTo>
                    <a:pt x="698" y="802"/>
                  </a:lnTo>
                  <a:lnTo>
                    <a:pt x="750" y="750"/>
                  </a:lnTo>
                  <a:lnTo>
                    <a:pt x="802" y="673"/>
                  </a:lnTo>
                  <a:lnTo>
                    <a:pt x="853" y="595"/>
                  </a:lnTo>
                  <a:lnTo>
                    <a:pt x="879" y="518"/>
                  </a:lnTo>
                  <a:lnTo>
                    <a:pt x="879" y="440"/>
                  </a:lnTo>
                  <a:lnTo>
                    <a:pt x="879" y="337"/>
                  </a:lnTo>
                  <a:lnTo>
                    <a:pt x="853" y="259"/>
                  </a:lnTo>
                  <a:lnTo>
                    <a:pt x="802" y="182"/>
                  </a:lnTo>
                  <a:lnTo>
                    <a:pt x="750" y="130"/>
                  </a:lnTo>
                  <a:lnTo>
                    <a:pt x="698" y="52"/>
                  </a:lnTo>
                  <a:lnTo>
                    <a:pt x="621" y="27"/>
                  </a:lnTo>
                  <a:lnTo>
                    <a:pt x="543" y="1"/>
                  </a:lnTo>
                  <a:close/>
                </a:path>
              </a:pathLst>
            </a:custGeom>
            <a:grpFill/>
            <a:ln>
              <a:noFill/>
            </a:ln>
          </p:spPr>
          <p:txBody>
            <a:bodyPr spcFirstLastPara="1" wrap="square" lIns="121900" tIns="121900" rIns="121900" bIns="121900" anchor="ctr" anchorCtr="0">
              <a:noAutofit/>
            </a:bodyPr>
            <a:lstStyle/>
            <a:p>
              <a:endParaRPr sz="2400"/>
            </a:p>
          </p:txBody>
        </p:sp>
        <p:sp>
          <p:nvSpPr>
            <p:cNvPr id="671" name="Google Shape;671;p46"/>
            <p:cNvSpPr/>
            <p:nvPr/>
          </p:nvSpPr>
          <p:spPr>
            <a:xfrm>
              <a:off x="2555400" y="4263550"/>
              <a:ext cx="22000" cy="53000"/>
            </a:xfrm>
            <a:custGeom>
              <a:avLst/>
              <a:gdLst/>
              <a:ahLst/>
              <a:cxnLst/>
              <a:rect l="l" t="t" r="r" b="b"/>
              <a:pathLst>
                <a:path w="880" h="2120" extrusionOk="0">
                  <a:moveTo>
                    <a:pt x="440" y="311"/>
                  </a:moveTo>
                  <a:lnTo>
                    <a:pt x="492" y="337"/>
                  </a:lnTo>
                  <a:lnTo>
                    <a:pt x="543" y="363"/>
                  </a:lnTo>
                  <a:lnTo>
                    <a:pt x="569" y="389"/>
                  </a:lnTo>
                  <a:lnTo>
                    <a:pt x="569" y="440"/>
                  </a:lnTo>
                  <a:lnTo>
                    <a:pt x="569" y="1681"/>
                  </a:lnTo>
                  <a:lnTo>
                    <a:pt x="569" y="1732"/>
                  </a:lnTo>
                  <a:lnTo>
                    <a:pt x="543" y="1784"/>
                  </a:lnTo>
                  <a:lnTo>
                    <a:pt x="492" y="1810"/>
                  </a:lnTo>
                  <a:lnTo>
                    <a:pt x="414" y="1810"/>
                  </a:lnTo>
                  <a:lnTo>
                    <a:pt x="363" y="1784"/>
                  </a:lnTo>
                  <a:lnTo>
                    <a:pt x="337" y="1732"/>
                  </a:lnTo>
                  <a:lnTo>
                    <a:pt x="337" y="1681"/>
                  </a:lnTo>
                  <a:lnTo>
                    <a:pt x="337" y="440"/>
                  </a:lnTo>
                  <a:lnTo>
                    <a:pt x="337" y="389"/>
                  </a:lnTo>
                  <a:lnTo>
                    <a:pt x="363" y="363"/>
                  </a:lnTo>
                  <a:lnTo>
                    <a:pt x="414" y="337"/>
                  </a:lnTo>
                  <a:lnTo>
                    <a:pt x="440" y="311"/>
                  </a:lnTo>
                  <a:close/>
                  <a:moveTo>
                    <a:pt x="440" y="1"/>
                  </a:moveTo>
                  <a:lnTo>
                    <a:pt x="363" y="27"/>
                  </a:lnTo>
                  <a:lnTo>
                    <a:pt x="285" y="53"/>
                  </a:lnTo>
                  <a:lnTo>
                    <a:pt x="207" y="78"/>
                  </a:lnTo>
                  <a:lnTo>
                    <a:pt x="130" y="130"/>
                  </a:lnTo>
                  <a:lnTo>
                    <a:pt x="78" y="208"/>
                  </a:lnTo>
                  <a:lnTo>
                    <a:pt x="52" y="285"/>
                  </a:lnTo>
                  <a:lnTo>
                    <a:pt x="27" y="363"/>
                  </a:lnTo>
                  <a:lnTo>
                    <a:pt x="1" y="440"/>
                  </a:lnTo>
                  <a:lnTo>
                    <a:pt x="1" y="1681"/>
                  </a:lnTo>
                  <a:lnTo>
                    <a:pt x="27" y="1784"/>
                  </a:lnTo>
                  <a:lnTo>
                    <a:pt x="52" y="1861"/>
                  </a:lnTo>
                  <a:lnTo>
                    <a:pt x="78" y="1939"/>
                  </a:lnTo>
                  <a:lnTo>
                    <a:pt x="130" y="1991"/>
                  </a:lnTo>
                  <a:lnTo>
                    <a:pt x="207" y="2042"/>
                  </a:lnTo>
                  <a:lnTo>
                    <a:pt x="285" y="2094"/>
                  </a:lnTo>
                  <a:lnTo>
                    <a:pt x="363" y="2120"/>
                  </a:lnTo>
                  <a:lnTo>
                    <a:pt x="543" y="2120"/>
                  </a:lnTo>
                  <a:lnTo>
                    <a:pt x="621" y="2094"/>
                  </a:lnTo>
                  <a:lnTo>
                    <a:pt x="698" y="2042"/>
                  </a:lnTo>
                  <a:lnTo>
                    <a:pt x="750" y="1991"/>
                  </a:lnTo>
                  <a:lnTo>
                    <a:pt x="828" y="1939"/>
                  </a:lnTo>
                  <a:lnTo>
                    <a:pt x="853" y="1861"/>
                  </a:lnTo>
                  <a:lnTo>
                    <a:pt x="879" y="1784"/>
                  </a:lnTo>
                  <a:lnTo>
                    <a:pt x="879" y="1681"/>
                  </a:lnTo>
                  <a:lnTo>
                    <a:pt x="879" y="440"/>
                  </a:lnTo>
                  <a:lnTo>
                    <a:pt x="879" y="363"/>
                  </a:lnTo>
                  <a:lnTo>
                    <a:pt x="853" y="285"/>
                  </a:lnTo>
                  <a:lnTo>
                    <a:pt x="828" y="208"/>
                  </a:lnTo>
                  <a:lnTo>
                    <a:pt x="750" y="130"/>
                  </a:lnTo>
                  <a:lnTo>
                    <a:pt x="698" y="78"/>
                  </a:lnTo>
                  <a:lnTo>
                    <a:pt x="621" y="53"/>
                  </a:lnTo>
                  <a:lnTo>
                    <a:pt x="543" y="27"/>
                  </a:lnTo>
                  <a:lnTo>
                    <a:pt x="440" y="1"/>
                  </a:lnTo>
                  <a:close/>
                </a:path>
              </a:pathLst>
            </a:custGeom>
            <a:grpFill/>
            <a:ln>
              <a:noFill/>
            </a:ln>
          </p:spPr>
          <p:txBody>
            <a:bodyPr spcFirstLastPara="1" wrap="square" lIns="121900" tIns="121900" rIns="121900" bIns="121900" anchor="ctr" anchorCtr="0">
              <a:noAutofit/>
            </a:bodyPr>
            <a:lstStyle/>
            <a:p>
              <a:endParaRPr sz="2400"/>
            </a:p>
          </p:txBody>
        </p:sp>
        <p:sp>
          <p:nvSpPr>
            <p:cNvPr id="672" name="Google Shape;672;p46"/>
            <p:cNvSpPr/>
            <p:nvPr/>
          </p:nvSpPr>
          <p:spPr>
            <a:xfrm>
              <a:off x="2567025" y="4144700"/>
              <a:ext cx="117600" cy="7775"/>
            </a:xfrm>
            <a:custGeom>
              <a:avLst/>
              <a:gdLst/>
              <a:ahLst/>
              <a:cxnLst/>
              <a:rect l="l" t="t" r="r" b="b"/>
              <a:pathLst>
                <a:path w="4704" h="311" extrusionOk="0">
                  <a:moveTo>
                    <a:pt x="104" y="0"/>
                  </a:moveTo>
                  <a:lnTo>
                    <a:pt x="53" y="26"/>
                  </a:lnTo>
                  <a:lnTo>
                    <a:pt x="27" y="78"/>
                  </a:lnTo>
                  <a:lnTo>
                    <a:pt x="1" y="155"/>
                  </a:lnTo>
                  <a:lnTo>
                    <a:pt x="27" y="207"/>
                  </a:lnTo>
                  <a:lnTo>
                    <a:pt x="53" y="259"/>
                  </a:lnTo>
                  <a:lnTo>
                    <a:pt x="104" y="284"/>
                  </a:lnTo>
                  <a:lnTo>
                    <a:pt x="156" y="310"/>
                  </a:lnTo>
                  <a:lnTo>
                    <a:pt x="4549" y="310"/>
                  </a:lnTo>
                  <a:lnTo>
                    <a:pt x="4601" y="284"/>
                  </a:lnTo>
                  <a:lnTo>
                    <a:pt x="4652" y="259"/>
                  </a:lnTo>
                  <a:lnTo>
                    <a:pt x="4704" y="207"/>
                  </a:lnTo>
                  <a:lnTo>
                    <a:pt x="4704" y="155"/>
                  </a:lnTo>
                  <a:lnTo>
                    <a:pt x="4704" y="78"/>
                  </a:lnTo>
                  <a:lnTo>
                    <a:pt x="4652" y="26"/>
                  </a:lnTo>
                  <a:lnTo>
                    <a:pt x="4601" y="0"/>
                  </a:lnTo>
                  <a:close/>
                </a:path>
              </a:pathLst>
            </a:custGeom>
            <a:grpFill/>
            <a:ln>
              <a:noFill/>
            </a:ln>
          </p:spPr>
          <p:txBody>
            <a:bodyPr spcFirstLastPara="1" wrap="square" lIns="121900" tIns="121900" rIns="121900" bIns="121900" anchor="ctr" anchorCtr="0">
              <a:noAutofit/>
            </a:bodyPr>
            <a:lstStyle/>
            <a:p>
              <a:endParaRPr sz="2400"/>
            </a:p>
          </p:txBody>
        </p:sp>
        <p:sp>
          <p:nvSpPr>
            <p:cNvPr id="673" name="Google Shape;673;p46"/>
            <p:cNvSpPr/>
            <p:nvPr/>
          </p:nvSpPr>
          <p:spPr>
            <a:xfrm>
              <a:off x="2567025" y="4176350"/>
              <a:ext cx="117600" cy="7775"/>
            </a:xfrm>
            <a:custGeom>
              <a:avLst/>
              <a:gdLst/>
              <a:ahLst/>
              <a:cxnLst/>
              <a:rect l="l" t="t" r="r" b="b"/>
              <a:pathLst>
                <a:path w="4704" h="311" extrusionOk="0">
                  <a:moveTo>
                    <a:pt x="104" y="0"/>
                  </a:moveTo>
                  <a:lnTo>
                    <a:pt x="53" y="26"/>
                  </a:lnTo>
                  <a:lnTo>
                    <a:pt x="27" y="78"/>
                  </a:lnTo>
                  <a:lnTo>
                    <a:pt x="1" y="155"/>
                  </a:lnTo>
                  <a:lnTo>
                    <a:pt x="27" y="207"/>
                  </a:lnTo>
                  <a:lnTo>
                    <a:pt x="53" y="259"/>
                  </a:lnTo>
                  <a:lnTo>
                    <a:pt x="104" y="285"/>
                  </a:lnTo>
                  <a:lnTo>
                    <a:pt x="156" y="311"/>
                  </a:lnTo>
                  <a:lnTo>
                    <a:pt x="4549" y="311"/>
                  </a:lnTo>
                  <a:lnTo>
                    <a:pt x="4601" y="285"/>
                  </a:lnTo>
                  <a:lnTo>
                    <a:pt x="4652" y="259"/>
                  </a:lnTo>
                  <a:lnTo>
                    <a:pt x="4704" y="207"/>
                  </a:lnTo>
                  <a:lnTo>
                    <a:pt x="4704" y="155"/>
                  </a:lnTo>
                  <a:lnTo>
                    <a:pt x="4704" y="78"/>
                  </a:lnTo>
                  <a:lnTo>
                    <a:pt x="4652" y="26"/>
                  </a:lnTo>
                  <a:lnTo>
                    <a:pt x="4601" y="0"/>
                  </a:lnTo>
                  <a:close/>
                </a:path>
              </a:pathLst>
            </a:custGeom>
            <a:grpFill/>
            <a:ln>
              <a:noFill/>
            </a:ln>
          </p:spPr>
          <p:txBody>
            <a:bodyPr spcFirstLastPara="1" wrap="square" lIns="121900" tIns="121900" rIns="121900" bIns="121900" anchor="ctr" anchorCtr="0">
              <a:noAutofit/>
            </a:bodyPr>
            <a:lstStyle/>
            <a:p>
              <a:endParaRPr sz="2400"/>
            </a:p>
          </p:txBody>
        </p:sp>
        <p:sp>
          <p:nvSpPr>
            <p:cNvPr id="674" name="Google Shape;674;p46"/>
            <p:cNvSpPr/>
            <p:nvPr/>
          </p:nvSpPr>
          <p:spPr>
            <a:xfrm>
              <a:off x="2567025" y="4208000"/>
              <a:ext cx="159600" cy="7775"/>
            </a:xfrm>
            <a:custGeom>
              <a:avLst/>
              <a:gdLst/>
              <a:ahLst/>
              <a:cxnLst/>
              <a:rect l="l" t="t" r="r" b="b"/>
              <a:pathLst>
                <a:path w="6384" h="311" extrusionOk="0">
                  <a:moveTo>
                    <a:pt x="104" y="1"/>
                  </a:moveTo>
                  <a:lnTo>
                    <a:pt x="53" y="26"/>
                  </a:lnTo>
                  <a:lnTo>
                    <a:pt x="27" y="78"/>
                  </a:lnTo>
                  <a:lnTo>
                    <a:pt x="1" y="156"/>
                  </a:lnTo>
                  <a:lnTo>
                    <a:pt x="27" y="207"/>
                  </a:lnTo>
                  <a:lnTo>
                    <a:pt x="53" y="259"/>
                  </a:lnTo>
                  <a:lnTo>
                    <a:pt x="104" y="285"/>
                  </a:lnTo>
                  <a:lnTo>
                    <a:pt x="156" y="311"/>
                  </a:lnTo>
                  <a:lnTo>
                    <a:pt x="6229" y="311"/>
                  </a:lnTo>
                  <a:lnTo>
                    <a:pt x="6306" y="285"/>
                  </a:lnTo>
                  <a:lnTo>
                    <a:pt x="6358" y="259"/>
                  </a:lnTo>
                  <a:lnTo>
                    <a:pt x="6384" y="207"/>
                  </a:lnTo>
                  <a:lnTo>
                    <a:pt x="6384" y="156"/>
                  </a:lnTo>
                  <a:lnTo>
                    <a:pt x="6384" y="78"/>
                  </a:lnTo>
                  <a:lnTo>
                    <a:pt x="6358" y="26"/>
                  </a:lnTo>
                  <a:lnTo>
                    <a:pt x="6306" y="1"/>
                  </a:lnTo>
                  <a:close/>
                </a:path>
              </a:pathLst>
            </a:custGeom>
            <a:grpFill/>
            <a:ln>
              <a:noFill/>
            </a:ln>
          </p:spPr>
          <p:txBody>
            <a:bodyPr spcFirstLastPara="1" wrap="square" lIns="121900" tIns="121900" rIns="121900" bIns="121900" anchor="ctr" anchorCtr="0">
              <a:noAutofit/>
            </a:bodyPr>
            <a:lstStyle/>
            <a:p>
              <a:endParaRPr sz="2400"/>
            </a:p>
          </p:txBody>
        </p:sp>
        <p:sp>
          <p:nvSpPr>
            <p:cNvPr id="675" name="Google Shape;675;p46"/>
            <p:cNvSpPr/>
            <p:nvPr/>
          </p:nvSpPr>
          <p:spPr>
            <a:xfrm>
              <a:off x="2684600" y="4239650"/>
              <a:ext cx="42025" cy="7775"/>
            </a:xfrm>
            <a:custGeom>
              <a:avLst/>
              <a:gdLst/>
              <a:ahLst/>
              <a:cxnLst/>
              <a:rect l="l" t="t" r="r" b="b"/>
              <a:pathLst>
                <a:path w="1681" h="311" extrusionOk="0">
                  <a:moveTo>
                    <a:pt x="104" y="1"/>
                  </a:moveTo>
                  <a:lnTo>
                    <a:pt x="53" y="27"/>
                  </a:lnTo>
                  <a:lnTo>
                    <a:pt x="27" y="78"/>
                  </a:lnTo>
                  <a:lnTo>
                    <a:pt x="1" y="156"/>
                  </a:lnTo>
                  <a:lnTo>
                    <a:pt x="27" y="208"/>
                  </a:lnTo>
                  <a:lnTo>
                    <a:pt x="53" y="259"/>
                  </a:lnTo>
                  <a:lnTo>
                    <a:pt x="104" y="285"/>
                  </a:lnTo>
                  <a:lnTo>
                    <a:pt x="156" y="311"/>
                  </a:lnTo>
                  <a:lnTo>
                    <a:pt x="1526" y="311"/>
                  </a:lnTo>
                  <a:lnTo>
                    <a:pt x="1603" y="285"/>
                  </a:lnTo>
                  <a:lnTo>
                    <a:pt x="1655" y="259"/>
                  </a:lnTo>
                  <a:lnTo>
                    <a:pt x="1681" y="208"/>
                  </a:lnTo>
                  <a:lnTo>
                    <a:pt x="1681" y="156"/>
                  </a:lnTo>
                  <a:lnTo>
                    <a:pt x="1681" y="78"/>
                  </a:lnTo>
                  <a:lnTo>
                    <a:pt x="1655" y="27"/>
                  </a:lnTo>
                  <a:lnTo>
                    <a:pt x="1603" y="1"/>
                  </a:lnTo>
                  <a:close/>
                </a:path>
              </a:pathLst>
            </a:custGeom>
            <a:grpFill/>
            <a:ln>
              <a:noFill/>
            </a:ln>
          </p:spPr>
          <p:txBody>
            <a:bodyPr spcFirstLastPara="1" wrap="square" lIns="121900" tIns="121900" rIns="121900" bIns="121900" anchor="ctr" anchorCtr="0">
              <a:noAutofit/>
            </a:bodyPr>
            <a:lstStyle/>
            <a:p>
              <a:endParaRPr sz="2400"/>
            </a:p>
          </p:txBody>
        </p:sp>
        <p:sp>
          <p:nvSpPr>
            <p:cNvPr id="676" name="Google Shape;676;p46"/>
            <p:cNvSpPr/>
            <p:nvPr/>
          </p:nvSpPr>
          <p:spPr>
            <a:xfrm>
              <a:off x="2567025" y="4239650"/>
              <a:ext cx="108575" cy="7775"/>
            </a:xfrm>
            <a:custGeom>
              <a:avLst/>
              <a:gdLst/>
              <a:ahLst/>
              <a:cxnLst/>
              <a:rect l="l" t="t" r="r" b="b"/>
              <a:pathLst>
                <a:path w="4343" h="311" extrusionOk="0">
                  <a:moveTo>
                    <a:pt x="104" y="1"/>
                  </a:moveTo>
                  <a:lnTo>
                    <a:pt x="53" y="27"/>
                  </a:lnTo>
                  <a:lnTo>
                    <a:pt x="27" y="78"/>
                  </a:lnTo>
                  <a:lnTo>
                    <a:pt x="1" y="156"/>
                  </a:lnTo>
                  <a:lnTo>
                    <a:pt x="27" y="208"/>
                  </a:lnTo>
                  <a:lnTo>
                    <a:pt x="53" y="259"/>
                  </a:lnTo>
                  <a:lnTo>
                    <a:pt x="104" y="285"/>
                  </a:lnTo>
                  <a:lnTo>
                    <a:pt x="156" y="311"/>
                  </a:lnTo>
                  <a:lnTo>
                    <a:pt x="4187" y="311"/>
                  </a:lnTo>
                  <a:lnTo>
                    <a:pt x="4239" y="285"/>
                  </a:lnTo>
                  <a:lnTo>
                    <a:pt x="4290" y="259"/>
                  </a:lnTo>
                  <a:lnTo>
                    <a:pt x="4316" y="208"/>
                  </a:lnTo>
                  <a:lnTo>
                    <a:pt x="4342" y="156"/>
                  </a:lnTo>
                  <a:lnTo>
                    <a:pt x="4316" y="78"/>
                  </a:lnTo>
                  <a:lnTo>
                    <a:pt x="4290" y="27"/>
                  </a:lnTo>
                  <a:lnTo>
                    <a:pt x="4239" y="1"/>
                  </a:lnTo>
                  <a:close/>
                </a:path>
              </a:pathLst>
            </a:custGeom>
            <a:grpFill/>
            <a:ln>
              <a:noFill/>
            </a:ln>
          </p:spPr>
          <p:txBody>
            <a:bodyPr spcFirstLastPara="1" wrap="square" lIns="121900" tIns="121900" rIns="121900" bIns="121900" anchor="ctr" anchorCtr="0">
              <a:noAutofit/>
            </a:bodyPr>
            <a:lstStyle/>
            <a:p>
              <a:endParaRPr sz="2400"/>
            </a:p>
          </p:txBody>
        </p:sp>
        <p:sp>
          <p:nvSpPr>
            <p:cNvPr id="677" name="Google Shape;677;p46"/>
            <p:cNvSpPr/>
            <p:nvPr/>
          </p:nvSpPr>
          <p:spPr>
            <a:xfrm>
              <a:off x="2540550" y="4111750"/>
              <a:ext cx="247450" cy="269400"/>
            </a:xfrm>
            <a:custGeom>
              <a:avLst/>
              <a:gdLst/>
              <a:ahLst/>
              <a:cxnLst/>
              <a:rect l="l" t="t" r="r" b="b"/>
              <a:pathLst>
                <a:path w="9898" h="10776" extrusionOk="0">
                  <a:moveTo>
                    <a:pt x="7055" y="517"/>
                  </a:moveTo>
                  <a:lnTo>
                    <a:pt x="8399" y="1861"/>
                  </a:lnTo>
                  <a:lnTo>
                    <a:pt x="7262" y="1861"/>
                  </a:lnTo>
                  <a:lnTo>
                    <a:pt x="7184" y="1835"/>
                  </a:lnTo>
                  <a:lnTo>
                    <a:pt x="7133" y="1809"/>
                  </a:lnTo>
                  <a:lnTo>
                    <a:pt x="7081" y="1732"/>
                  </a:lnTo>
                  <a:lnTo>
                    <a:pt x="7055" y="1654"/>
                  </a:lnTo>
                  <a:lnTo>
                    <a:pt x="7055" y="517"/>
                  </a:lnTo>
                  <a:close/>
                  <a:moveTo>
                    <a:pt x="414" y="0"/>
                  </a:moveTo>
                  <a:lnTo>
                    <a:pt x="310" y="26"/>
                  </a:lnTo>
                  <a:lnTo>
                    <a:pt x="233" y="78"/>
                  </a:lnTo>
                  <a:lnTo>
                    <a:pt x="155" y="130"/>
                  </a:lnTo>
                  <a:lnTo>
                    <a:pt x="78" y="207"/>
                  </a:lnTo>
                  <a:lnTo>
                    <a:pt x="52" y="310"/>
                  </a:lnTo>
                  <a:lnTo>
                    <a:pt x="0" y="388"/>
                  </a:lnTo>
                  <a:lnTo>
                    <a:pt x="0" y="491"/>
                  </a:lnTo>
                  <a:lnTo>
                    <a:pt x="0" y="3024"/>
                  </a:lnTo>
                  <a:lnTo>
                    <a:pt x="26" y="3101"/>
                  </a:lnTo>
                  <a:lnTo>
                    <a:pt x="52" y="3153"/>
                  </a:lnTo>
                  <a:lnTo>
                    <a:pt x="104" y="3179"/>
                  </a:lnTo>
                  <a:lnTo>
                    <a:pt x="155" y="3205"/>
                  </a:lnTo>
                  <a:lnTo>
                    <a:pt x="233" y="3179"/>
                  </a:lnTo>
                  <a:lnTo>
                    <a:pt x="259" y="3153"/>
                  </a:lnTo>
                  <a:lnTo>
                    <a:pt x="310" y="3101"/>
                  </a:lnTo>
                  <a:lnTo>
                    <a:pt x="310" y="3024"/>
                  </a:lnTo>
                  <a:lnTo>
                    <a:pt x="310" y="491"/>
                  </a:lnTo>
                  <a:lnTo>
                    <a:pt x="336" y="414"/>
                  </a:lnTo>
                  <a:lnTo>
                    <a:pt x="362" y="362"/>
                  </a:lnTo>
                  <a:lnTo>
                    <a:pt x="440" y="310"/>
                  </a:lnTo>
                  <a:lnTo>
                    <a:pt x="6745" y="310"/>
                  </a:lnTo>
                  <a:lnTo>
                    <a:pt x="6745" y="1654"/>
                  </a:lnTo>
                  <a:lnTo>
                    <a:pt x="6771" y="1757"/>
                  </a:lnTo>
                  <a:lnTo>
                    <a:pt x="6797" y="1861"/>
                  </a:lnTo>
                  <a:lnTo>
                    <a:pt x="6848" y="1938"/>
                  </a:lnTo>
                  <a:lnTo>
                    <a:pt x="6900" y="2016"/>
                  </a:lnTo>
                  <a:lnTo>
                    <a:pt x="6977" y="2093"/>
                  </a:lnTo>
                  <a:lnTo>
                    <a:pt x="7055" y="2119"/>
                  </a:lnTo>
                  <a:lnTo>
                    <a:pt x="7158" y="2171"/>
                  </a:lnTo>
                  <a:lnTo>
                    <a:pt x="8605" y="2171"/>
                  </a:lnTo>
                  <a:lnTo>
                    <a:pt x="8605" y="5970"/>
                  </a:lnTo>
                  <a:lnTo>
                    <a:pt x="8373" y="5918"/>
                  </a:lnTo>
                  <a:lnTo>
                    <a:pt x="7908" y="5918"/>
                  </a:lnTo>
                  <a:lnTo>
                    <a:pt x="7675" y="5970"/>
                  </a:lnTo>
                  <a:lnTo>
                    <a:pt x="7443" y="6047"/>
                  </a:lnTo>
                  <a:lnTo>
                    <a:pt x="7236" y="6150"/>
                  </a:lnTo>
                  <a:lnTo>
                    <a:pt x="7055" y="6280"/>
                  </a:lnTo>
                  <a:lnTo>
                    <a:pt x="6874" y="6461"/>
                  </a:lnTo>
                  <a:lnTo>
                    <a:pt x="6719" y="6641"/>
                  </a:lnTo>
                  <a:lnTo>
                    <a:pt x="6590" y="6822"/>
                  </a:lnTo>
                  <a:lnTo>
                    <a:pt x="3205" y="6822"/>
                  </a:lnTo>
                  <a:lnTo>
                    <a:pt x="3205" y="6512"/>
                  </a:lnTo>
                  <a:lnTo>
                    <a:pt x="3205" y="6461"/>
                  </a:lnTo>
                  <a:lnTo>
                    <a:pt x="3153" y="6409"/>
                  </a:lnTo>
                  <a:lnTo>
                    <a:pt x="3101" y="6383"/>
                  </a:lnTo>
                  <a:lnTo>
                    <a:pt x="3050" y="6357"/>
                  </a:lnTo>
                  <a:lnTo>
                    <a:pt x="2998" y="6383"/>
                  </a:lnTo>
                  <a:lnTo>
                    <a:pt x="2946" y="6409"/>
                  </a:lnTo>
                  <a:lnTo>
                    <a:pt x="2895" y="6461"/>
                  </a:lnTo>
                  <a:lnTo>
                    <a:pt x="2895" y="6512"/>
                  </a:lnTo>
                  <a:lnTo>
                    <a:pt x="2895" y="8812"/>
                  </a:lnTo>
                  <a:lnTo>
                    <a:pt x="2895" y="8864"/>
                  </a:lnTo>
                  <a:lnTo>
                    <a:pt x="2946" y="8915"/>
                  </a:lnTo>
                  <a:lnTo>
                    <a:pt x="2998" y="8941"/>
                  </a:lnTo>
                  <a:lnTo>
                    <a:pt x="3050" y="8967"/>
                  </a:lnTo>
                  <a:lnTo>
                    <a:pt x="3101" y="8941"/>
                  </a:lnTo>
                  <a:lnTo>
                    <a:pt x="3153" y="8915"/>
                  </a:lnTo>
                  <a:lnTo>
                    <a:pt x="3205" y="8864"/>
                  </a:lnTo>
                  <a:lnTo>
                    <a:pt x="3205" y="8812"/>
                  </a:lnTo>
                  <a:lnTo>
                    <a:pt x="3205" y="8502"/>
                  </a:lnTo>
                  <a:lnTo>
                    <a:pt x="4135" y="8502"/>
                  </a:lnTo>
                  <a:lnTo>
                    <a:pt x="4187" y="8476"/>
                  </a:lnTo>
                  <a:lnTo>
                    <a:pt x="4238" y="8450"/>
                  </a:lnTo>
                  <a:lnTo>
                    <a:pt x="4264" y="8399"/>
                  </a:lnTo>
                  <a:lnTo>
                    <a:pt x="4290" y="8321"/>
                  </a:lnTo>
                  <a:lnTo>
                    <a:pt x="4264" y="8269"/>
                  </a:lnTo>
                  <a:lnTo>
                    <a:pt x="4238" y="8218"/>
                  </a:lnTo>
                  <a:lnTo>
                    <a:pt x="4187" y="8192"/>
                  </a:lnTo>
                  <a:lnTo>
                    <a:pt x="4135" y="8166"/>
                  </a:lnTo>
                  <a:lnTo>
                    <a:pt x="3205" y="8166"/>
                  </a:lnTo>
                  <a:lnTo>
                    <a:pt x="3205" y="7158"/>
                  </a:lnTo>
                  <a:lnTo>
                    <a:pt x="6693" y="7158"/>
                  </a:lnTo>
                  <a:lnTo>
                    <a:pt x="6771" y="7132"/>
                  </a:lnTo>
                  <a:lnTo>
                    <a:pt x="6848" y="7055"/>
                  </a:lnTo>
                  <a:lnTo>
                    <a:pt x="6926" y="6874"/>
                  </a:lnTo>
                  <a:lnTo>
                    <a:pt x="7055" y="6719"/>
                  </a:lnTo>
                  <a:lnTo>
                    <a:pt x="7210" y="6564"/>
                  </a:lnTo>
                  <a:lnTo>
                    <a:pt x="7365" y="6461"/>
                  </a:lnTo>
                  <a:lnTo>
                    <a:pt x="7546" y="6357"/>
                  </a:lnTo>
                  <a:lnTo>
                    <a:pt x="7727" y="6280"/>
                  </a:lnTo>
                  <a:lnTo>
                    <a:pt x="7934" y="6228"/>
                  </a:lnTo>
                  <a:lnTo>
                    <a:pt x="8140" y="6228"/>
                  </a:lnTo>
                  <a:lnTo>
                    <a:pt x="8425" y="6254"/>
                  </a:lnTo>
                  <a:lnTo>
                    <a:pt x="8709" y="6331"/>
                  </a:lnTo>
                  <a:lnTo>
                    <a:pt x="8941" y="6461"/>
                  </a:lnTo>
                  <a:lnTo>
                    <a:pt x="9148" y="6641"/>
                  </a:lnTo>
                  <a:lnTo>
                    <a:pt x="9329" y="6848"/>
                  </a:lnTo>
                  <a:lnTo>
                    <a:pt x="9458" y="7107"/>
                  </a:lnTo>
                  <a:lnTo>
                    <a:pt x="9562" y="7365"/>
                  </a:lnTo>
                  <a:lnTo>
                    <a:pt x="9587" y="7649"/>
                  </a:lnTo>
                  <a:lnTo>
                    <a:pt x="9562" y="7959"/>
                  </a:lnTo>
                  <a:lnTo>
                    <a:pt x="9458" y="8218"/>
                  </a:lnTo>
                  <a:lnTo>
                    <a:pt x="9329" y="8476"/>
                  </a:lnTo>
                  <a:lnTo>
                    <a:pt x="9148" y="8683"/>
                  </a:lnTo>
                  <a:lnTo>
                    <a:pt x="8941" y="8864"/>
                  </a:lnTo>
                  <a:lnTo>
                    <a:pt x="8709" y="8993"/>
                  </a:lnTo>
                  <a:lnTo>
                    <a:pt x="8425" y="9071"/>
                  </a:lnTo>
                  <a:lnTo>
                    <a:pt x="8140" y="9096"/>
                  </a:lnTo>
                  <a:lnTo>
                    <a:pt x="7934" y="9096"/>
                  </a:lnTo>
                  <a:lnTo>
                    <a:pt x="7727" y="9045"/>
                  </a:lnTo>
                  <a:lnTo>
                    <a:pt x="7546" y="8967"/>
                  </a:lnTo>
                  <a:lnTo>
                    <a:pt x="7365" y="8864"/>
                  </a:lnTo>
                  <a:lnTo>
                    <a:pt x="7210" y="8760"/>
                  </a:lnTo>
                  <a:lnTo>
                    <a:pt x="7055" y="8605"/>
                  </a:lnTo>
                  <a:lnTo>
                    <a:pt x="6926" y="8450"/>
                  </a:lnTo>
                  <a:lnTo>
                    <a:pt x="6848" y="8269"/>
                  </a:lnTo>
                  <a:lnTo>
                    <a:pt x="6771" y="8192"/>
                  </a:lnTo>
                  <a:lnTo>
                    <a:pt x="6693" y="8166"/>
                  </a:lnTo>
                  <a:lnTo>
                    <a:pt x="4807" y="8166"/>
                  </a:lnTo>
                  <a:lnTo>
                    <a:pt x="4755" y="8192"/>
                  </a:lnTo>
                  <a:lnTo>
                    <a:pt x="4703" y="8218"/>
                  </a:lnTo>
                  <a:lnTo>
                    <a:pt x="4678" y="8269"/>
                  </a:lnTo>
                  <a:lnTo>
                    <a:pt x="4652" y="8321"/>
                  </a:lnTo>
                  <a:lnTo>
                    <a:pt x="4678" y="8399"/>
                  </a:lnTo>
                  <a:lnTo>
                    <a:pt x="4703" y="8450"/>
                  </a:lnTo>
                  <a:lnTo>
                    <a:pt x="4755" y="8476"/>
                  </a:lnTo>
                  <a:lnTo>
                    <a:pt x="4807" y="8502"/>
                  </a:lnTo>
                  <a:lnTo>
                    <a:pt x="6590" y="8502"/>
                  </a:lnTo>
                  <a:lnTo>
                    <a:pt x="6719" y="8683"/>
                  </a:lnTo>
                  <a:lnTo>
                    <a:pt x="6874" y="8864"/>
                  </a:lnTo>
                  <a:lnTo>
                    <a:pt x="7055" y="9045"/>
                  </a:lnTo>
                  <a:lnTo>
                    <a:pt x="7236" y="9174"/>
                  </a:lnTo>
                  <a:lnTo>
                    <a:pt x="7443" y="9277"/>
                  </a:lnTo>
                  <a:lnTo>
                    <a:pt x="7675" y="9355"/>
                  </a:lnTo>
                  <a:lnTo>
                    <a:pt x="7908" y="9406"/>
                  </a:lnTo>
                  <a:lnTo>
                    <a:pt x="8373" y="9406"/>
                  </a:lnTo>
                  <a:lnTo>
                    <a:pt x="8605" y="9355"/>
                  </a:lnTo>
                  <a:lnTo>
                    <a:pt x="8605" y="10259"/>
                  </a:lnTo>
                  <a:lnTo>
                    <a:pt x="8605" y="10337"/>
                  </a:lnTo>
                  <a:lnTo>
                    <a:pt x="8554" y="10414"/>
                  </a:lnTo>
                  <a:lnTo>
                    <a:pt x="8502" y="10440"/>
                  </a:lnTo>
                  <a:lnTo>
                    <a:pt x="8425" y="10466"/>
                  </a:lnTo>
                  <a:lnTo>
                    <a:pt x="517" y="10466"/>
                  </a:lnTo>
                  <a:lnTo>
                    <a:pt x="440" y="10440"/>
                  </a:lnTo>
                  <a:lnTo>
                    <a:pt x="362" y="10414"/>
                  </a:lnTo>
                  <a:lnTo>
                    <a:pt x="336" y="10337"/>
                  </a:lnTo>
                  <a:lnTo>
                    <a:pt x="310" y="10259"/>
                  </a:lnTo>
                  <a:lnTo>
                    <a:pt x="310" y="3721"/>
                  </a:lnTo>
                  <a:lnTo>
                    <a:pt x="310" y="3670"/>
                  </a:lnTo>
                  <a:lnTo>
                    <a:pt x="259" y="3618"/>
                  </a:lnTo>
                  <a:lnTo>
                    <a:pt x="233" y="3592"/>
                  </a:lnTo>
                  <a:lnTo>
                    <a:pt x="155" y="3566"/>
                  </a:lnTo>
                  <a:lnTo>
                    <a:pt x="104" y="3592"/>
                  </a:lnTo>
                  <a:lnTo>
                    <a:pt x="52" y="3618"/>
                  </a:lnTo>
                  <a:lnTo>
                    <a:pt x="26" y="3670"/>
                  </a:lnTo>
                  <a:lnTo>
                    <a:pt x="0" y="3721"/>
                  </a:lnTo>
                  <a:lnTo>
                    <a:pt x="0" y="10259"/>
                  </a:lnTo>
                  <a:lnTo>
                    <a:pt x="0" y="10363"/>
                  </a:lnTo>
                  <a:lnTo>
                    <a:pt x="52" y="10466"/>
                  </a:lnTo>
                  <a:lnTo>
                    <a:pt x="78" y="10543"/>
                  </a:lnTo>
                  <a:lnTo>
                    <a:pt x="155" y="10621"/>
                  </a:lnTo>
                  <a:lnTo>
                    <a:pt x="233" y="10698"/>
                  </a:lnTo>
                  <a:lnTo>
                    <a:pt x="310" y="10750"/>
                  </a:lnTo>
                  <a:lnTo>
                    <a:pt x="414" y="10776"/>
                  </a:lnTo>
                  <a:lnTo>
                    <a:pt x="8528" y="10776"/>
                  </a:lnTo>
                  <a:lnTo>
                    <a:pt x="8631" y="10750"/>
                  </a:lnTo>
                  <a:lnTo>
                    <a:pt x="8709" y="10698"/>
                  </a:lnTo>
                  <a:lnTo>
                    <a:pt x="8786" y="10621"/>
                  </a:lnTo>
                  <a:lnTo>
                    <a:pt x="8838" y="10543"/>
                  </a:lnTo>
                  <a:lnTo>
                    <a:pt x="8890" y="10466"/>
                  </a:lnTo>
                  <a:lnTo>
                    <a:pt x="8916" y="10363"/>
                  </a:lnTo>
                  <a:lnTo>
                    <a:pt x="8941" y="10259"/>
                  </a:lnTo>
                  <a:lnTo>
                    <a:pt x="8941" y="9226"/>
                  </a:lnTo>
                  <a:lnTo>
                    <a:pt x="9148" y="9096"/>
                  </a:lnTo>
                  <a:lnTo>
                    <a:pt x="9329" y="8967"/>
                  </a:lnTo>
                  <a:lnTo>
                    <a:pt x="9484" y="8786"/>
                  </a:lnTo>
                  <a:lnTo>
                    <a:pt x="9639" y="8605"/>
                  </a:lnTo>
                  <a:lnTo>
                    <a:pt x="9742" y="8373"/>
                  </a:lnTo>
                  <a:lnTo>
                    <a:pt x="9820" y="8166"/>
                  </a:lnTo>
                  <a:lnTo>
                    <a:pt x="9872" y="7908"/>
                  </a:lnTo>
                  <a:lnTo>
                    <a:pt x="9898" y="7649"/>
                  </a:lnTo>
                  <a:lnTo>
                    <a:pt x="9872" y="7417"/>
                  </a:lnTo>
                  <a:lnTo>
                    <a:pt x="9820" y="7158"/>
                  </a:lnTo>
                  <a:lnTo>
                    <a:pt x="9742" y="6952"/>
                  </a:lnTo>
                  <a:lnTo>
                    <a:pt x="9639" y="6719"/>
                  </a:lnTo>
                  <a:lnTo>
                    <a:pt x="9484" y="6538"/>
                  </a:lnTo>
                  <a:lnTo>
                    <a:pt x="9329" y="6357"/>
                  </a:lnTo>
                  <a:lnTo>
                    <a:pt x="9148" y="6228"/>
                  </a:lnTo>
                  <a:lnTo>
                    <a:pt x="8941" y="6099"/>
                  </a:lnTo>
                  <a:lnTo>
                    <a:pt x="8941" y="2016"/>
                  </a:lnTo>
                  <a:lnTo>
                    <a:pt x="8916" y="1964"/>
                  </a:lnTo>
                  <a:lnTo>
                    <a:pt x="8890" y="1913"/>
                  </a:lnTo>
                  <a:lnTo>
                    <a:pt x="7029" y="26"/>
                  </a:lnTo>
                  <a:lnTo>
                    <a:pt x="6977"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78" name="Google Shape;678;p46"/>
          <p:cNvGrpSpPr/>
          <p:nvPr/>
        </p:nvGrpSpPr>
        <p:grpSpPr>
          <a:xfrm>
            <a:off x="9985654" y="4639223"/>
            <a:ext cx="385668" cy="384739"/>
            <a:chOff x="5584625" y="4111750"/>
            <a:chExt cx="270050" cy="269400"/>
          </a:xfrm>
          <a:solidFill>
            <a:schemeClr val="bg1"/>
          </a:solidFill>
        </p:grpSpPr>
        <p:sp>
          <p:nvSpPr>
            <p:cNvPr id="679" name="Google Shape;679;p46"/>
            <p:cNvSpPr/>
            <p:nvPr/>
          </p:nvSpPr>
          <p:spPr>
            <a:xfrm>
              <a:off x="5684750" y="4132425"/>
              <a:ext cx="69150" cy="60100"/>
            </a:xfrm>
            <a:custGeom>
              <a:avLst/>
              <a:gdLst/>
              <a:ahLst/>
              <a:cxnLst/>
              <a:rect l="l" t="t" r="r" b="b"/>
              <a:pathLst>
                <a:path w="2766" h="2404" extrusionOk="0">
                  <a:moveTo>
                    <a:pt x="1396" y="414"/>
                  </a:moveTo>
                  <a:lnTo>
                    <a:pt x="1525" y="440"/>
                  </a:lnTo>
                  <a:lnTo>
                    <a:pt x="1654" y="517"/>
                  </a:lnTo>
                  <a:lnTo>
                    <a:pt x="1758" y="620"/>
                  </a:lnTo>
                  <a:lnTo>
                    <a:pt x="1835" y="724"/>
                  </a:lnTo>
                  <a:lnTo>
                    <a:pt x="957" y="724"/>
                  </a:lnTo>
                  <a:lnTo>
                    <a:pt x="1008" y="620"/>
                  </a:lnTo>
                  <a:lnTo>
                    <a:pt x="1112" y="517"/>
                  </a:lnTo>
                  <a:lnTo>
                    <a:pt x="1241" y="440"/>
                  </a:lnTo>
                  <a:lnTo>
                    <a:pt x="1396" y="414"/>
                  </a:lnTo>
                  <a:close/>
                  <a:moveTo>
                    <a:pt x="1241" y="1060"/>
                  </a:moveTo>
                  <a:lnTo>
                    <a:pt x="1241" y="1887"/>
                  </a:lnTo>
                  <a:lnTo>
                    <a:pt x="1112" y="1809"/>
                  </a:lnTo>
                  <a:lnTo>
                    <a:pt x="1008" y="1732"/>
                  </a:lnTo>
                  <a:lnTo>
                    <a:pt x="931" y="1602"/>
                  </a:lnTo>
                  <a:lnTo>
                    <a:pt x="905" y="1447"/>
                  </a:lnTo>
                  <a:lnTo>
                    <a:pt x="905" y="1060"/>
                  </a:lnTo>
                  <a:close/>
                  <a:moveTo>
                    <a:pt x="1861" y="1060"/>
                  </a:moveTo>
                  <a:lnTo>
                    <a:pt x="1861" y="1447"/>
                  </a:lnTo>
                  <a:lnTo>
                    <a:pt x="1835" y="1602"/>
                  </a:lnTo>
                  <a:lnTo>
                    <a:pt x="1784" y="1732"/>
                  </a:lnTo>
                  <a:lnTo>
                    <a:pt x="1680" y="1809"/>
                  </a:lnTo>
                  <a:lnTo>
                    <a:pt x="1551" y="1887"/>
                  </a:lnTo>
                  <a:lnTo>
                    <a:pt x="1551" y="1060"/>
                  </a:lnTo>
                  <a:close/>
                  <a:moveTo>
                    <a:pt x="362" y="0"/>
                  </a:moveTo>
                  <a:lnTo>
                    <a:pt x="311" y="52"/>
                  </a:lnTo>
                  <a:lnTo>
                    <a:pt x="285" y="104"/>
                  </a:lnTo>
                  <a:lnTo>
                    <a:pt x="259" y="155"/>
                  </a:lnTo>
                  <a:lnTo>
                    <a:pt x="259" y="465"/>
                  </a:lnTo>
                  <a:lnTo>
                    <a:pt x="285" y="569"/>
                  </a:lnTo>
                  <a:lnTo>
                    <a:pt x="311" y="672"/>
                  </a:lnTo>
                  <a:lnTo>
                    <a:pt x="388" y="750"/>
                  </a:lnTo>
                  <a:lnTo>
                    <a:pt x="466" y="801"/>
                  </a:lnTo>
                  <a:lnTo>
                    <a:pt x="595" y="879"/>
                  </a:lnTo>
                  <a:lnTo>
                    <a:pt x="595" y="905"/>
                  </a:lnTo>
                  <a:lnTo>
                    <a:pt x="595" y="1034"/>
                  </a:lnTo>
                  <a:lnTo>
                    <a:pt x="156" y="1034"/>
                  </a:lnTo>
                  <a:lnTo>
                    <a:pt x="104" y="1060"/>
                  </a:lnTo>
                  <a:lnTo>
                    <a:pt x="52" y="1086"/>
                  </a:lnTo>
                  <a:lnTo>
                    <a:pt x="1" y="1137"/>
                  </a:lnTo>
                  <a:lnTo>
                    <a:pt x="1" y="1189"/>
                  </a:lnTo>
                  <a:lnTo>
                    <a:pt x="1" y="1266"/>
                  </a:lnTo>
                  <a:lnTo>
                    <a:pt x="52" y="1318"/>
                  </a:lnTo>
                  <a:lnTo>
                    <a:pt x="104" y="1344"/>
                  </a:lnTo>
                  <a:lnTo>
                    <a:pt x="156" y="1370"/>
                  </a:lnTo>
                  <a:lnTo>
                    <a:pt x="595" y="1370"/>
                  </a:lnTo>
                  <a:lnTo>
                    <a:pt x="595" y="1447"/>
                  </a:lnTo>
                  <a:lnTo>
                    <a:pt x="595" y="1525"/>
                  </a:lnTo>
                  <a:lnTo>
                    <a:pt x="466" y="1602"/>
                  </a:lnTo>
                  <a:lnTo>
                    <a:pt x="388" y="1654"/>
                  </a:lnTo>
                  <a:lnTo>
                    <a:pt x="311" y="1732"/>
                  </a:lnTo>
                  <a:lnTo>
                    <a:pt x="285" y="1809"/>
                  </a:lnTo>
                  <a:lnTo>
                    <a:pt x="259" y="1912"/>
                  </a:lnTo>
                  <a:lnTo>
                    <a:pt x="259" y="2248"/>
                  </a:lnTo>
                  <a:lnTo>
                    <a:pt x="285" y="2300"/>
                  </a:lnTo>
                  <a:lnTo>
                    <a:pt x="311" y="2352"/>
                  </a:lnTo>
                  <a:lnTo>
                    <a:pt x="362" y="2378"/>
                  </a:lnTo>
                  <a:lnTo>
                    <a:pt x="414" y="2403"/>
                  </a:lnTo>
                  <a:lnTo>
                    <a:pt x="492" y="2378"/>
                  </a:lnTo>
                  <a:lnTo>
                    <a:pt x="543" y="2352"/>
                  </a:lnTo>
                  <a:lnTo>
                    <a:pt x="569" y="2300"/>
                  </a:lnTo>
                  <a:lnTo>
                    <a:pt x="569" y="2248"/>
                  </a:lnTo>
                  <a:lnTo>
                    <a:pt x="569" y="1912"/>
                  </a:lnTo>
                  <a:lnTo>
                    <a:pt x="595" y="1887"/>
                  </a:lnTo>
                  <a:lnTo>
                    <a:pt x="698" y="1835"/>
                  </a:lnTo>
                  <a:lnTo>
                    <a:pt x="828" y="1990"/>
                  </a:lnTo>
                  <a:lnTo>
                    <a:pt x="983" y="2119"/>
                  </a:lnTo>
                  <a:lnTo>
                    <a:pt x="1189" y="2197"/>
                  </a:lnTo>
                  <a:lnTo>
                    <a:pt x="1396" y="2223"/>
                  </a:lnTo>
                  <a:lnTo>
                    <a:pt x="1603" y="2197"/>
                  </a:lnTo>
                  <a:lnTo>
                    <a:pt x="1784" y="2119"/>
                  </a:lnTo>
                  <a:lnTo>
                    <a:pt x="1965" y="1990"/>
                  </a:lnTo>
                  <a:lnTo>
                    <a:pt x="2068" y="1835"/>
                  </a:lnTo>
                  <a:lnTo>
                    <a:pt x="2171" y="1887"/>
                  </a:lnTo>
                  <a:lnTo>
                    <a:pt x="2197" y="1887"/>
                  </a:lnTo>
                  <a:lnTo>
                    <a:pt x="2197" y="1912"/>
                  </a:lnTo>
                  <a:lnTo>
                    <a:pt x="2197" y="2248"/>
                  </a:lnTo>
                  <a:lnTo>
                    <a:pt x="2223" y="2300"/>
                  </a:lnTo>
                  <a:lnTo>
                    <a:pt x="2249" y="2352"/>
                  </a:lnTo>
                  <a:lnTo>
                    <a:pt x="2300" y="2378"/>
                  </a:lnTo>
                  <a:lnTo>
                    <a:pt x="2352" y="2403"/>
                  </a:lnTo>
                  <a:lnTo>
                    <a:pt x="2430" y="2378"/>
                  </a:lnTo>
                  <a:lnTo>
                    <a:pt x="2481" y="2352"/>
                  </a:lnTo>
                  <a:lnTo>
                    <a:pt x="2507" y="2300"/>
                  </a:lnTo>
                  <a:lnTo>
                    <a:pt x="2507" y="2248"/>
                  </a:lnTo>
                  <a:lnTo>
                    <a:pt x="2507" y="1912"/>
                  </a:lnTo>
                  <a:lnTo>
                    <a:pt x="2507" y="1809"/>
                  </a:lnTo>
                  <a:lnTo>
                    <a:pt x="2456" y="1732"/>
                  </a:lnTo>
                  <a:lnTo>
                    <a:pt x="2404" y="1654"/>
                  </a:lnTo>
                  <a:lnTo>
                    <a:pt x="2300" y="1602"/>
                  </a:lnTo>
                  <a:lnTo>
                    <a:pt x="2171" y="1525"/>
                  </a:lnTo>
                  <a:lnTo>
                    <a:pt x="2171" y="1447"/>
                  </a:lnTo>
                  <a:lnTo>
                    <a:pt x="2171" y="1370"/>
                  </a:lnTo>
                  <a:lnTo>
                    <a:pt x="2611" y="1370"/>
                  </a:lnTo>
                  <a:lnTo>
                    <a:pt x="2688" y="1344"/>
                  </a:lnTo>
                  <a:lnTo>
                    <a:pt x="2740" y="1318"/>
                  </a:lnTo>
                  <a:lnTo>
                    <a:pt x="2766" y="1266"/>
                  </a:lnTo>
                  <a:lnTo>
                    <a:pt x="2766" y="1189"/>
                  </a:lnTo>
                  <a:lnTo>
                    <a:pt x="2766" y="1137"/>
                  </a:lnTo>
                  <a:lnTo>
                    <a:pt x="2740" y="1086"/>
                  </a:lnTo>
                  <a:lnTo>
                    <a:pt x="2688" y="1060"/>
                  </a:lnTo>
                  <a:lnTo>
                    <a:pt x="2611" y="1034"/>
                  </a:lnTo>
                  <a:lnTo>
                    <a:pt x="2171" y="1034"/>
                  </a:lnTo>
                  <a:lnTo>
                    <a:pt x="2171" y="905"/>
                  </a:lnTo>
                  <a:lnTo>
                    <a:pt x="2171" y="879"/>
                  </a:lnTo>
                  <a:lnTo>
                    <a:pt x="2300" y="801"/>
                  </a:lnTo>
                  <a:lnTo>
                    <a:pt x="2404" y="750"/>
                  </a:lnTo>
                  <a:lnTo>
                    <a:pt x="2456" y="672"/>
                  </a:lnTo>
                  <a:lnTo>
                    <a:pt x="2507" y="569"/>
                  </a:lnTo>
                  <a:lnTo>
                    <a:pt x="2507" y="465"/>
                  </a:lnTo>
                  <a:lnTo>
                    <a:pt x="2507" y="155"/>
                  </a:lnTo>
                  <a:lnTo>
                    <a:pt x="2507" y="104"/>
                  </a:lnTo>
                  <a:lnTo>
                    <a:pt x="2481" y="52"/>
                  </a:lnTo>
                  <a:lnTo>
                    <a:pt x="2430" y="0"/>
                  </a:lnTo>
                  <a:lnTo>
                    <a:pt x="2300" y="0"/>
                  </a:lnTo>
                  <a:lnTo>
                    <a:pt x="2249" y="52"/>
                  </a:lnTo>
                  <a:lnTo>
                    <a:pt x="2223" y="104"/>
                  </a:lnTo>
                  <a:lnTo>
                    <a:pt x="2197" y="155"/>
                  </a:lnTo>
                  <a:lnTo>
                    <a:pt x="2197" y="465"/>
                  </a:lnTo>
                  <a:lnTo>
                    <a:pt x="2197" y="491"/>
                  </a:lnTo>
                  <a:lnTo>
                    <a:pt x="2171" y="517"/>
                  </a:lnTo>
                  <a:lnTo>
                    <a:pt x="2094" y="569"/>
                  </a:lnTo>
                  <a:lnTo>
                    <a:pt x="1990" y="362"/>
                  </a:lnTo>
                  <a:lnTo>
                    <a:pt x="1810" y="233"/>
                  </a:lnTo>
                  <a:lnTo>
                    <a:pt x="1732" y="181"/>
                  </a:lnTo>
                  <a:lnTo>
                    <a:pt x="1603" y="129"/>
                  </a:lnTo>
                  <a:lnTo>
                    <a:pt x="1499" y="104"/>
                  </a:lnTo>
                  <a:lnTo>
                    <a:pt x="1267" y="104"/>
                  </a:lnTo>
                  <a:lnTo>
                    <a:pt x="1163" y="129"/>
                  </a:lnTo>
                  <a:lnTo>
                    <a:pt x="1060" y="181"/>
                  </a:lnTo>
                  <a:lnTo>
                    <a:pt x="957" y="233"/>
                  </a:lnTo>
                  <a:lnTo>
                    <a:pt x="802" y="362"/>
                  </a:lnTo>
                  <a:lnTo>
                    <a:pt x="673" y="569"/>
                  </a:lnTo>
                  <a:lnTo>
                    <a:pt x="595" y="517"/>
                  </a:lnTo>
                  <a:lnTo>
                    <a:pt x="595" y="491"/>
                  </a:lnTo>
                  <a:lnTo>
                    <a:pt x="569" y="465"/>
                  </a:lnTo>
                  <a:lnTo>
                    <a:pt x="569" y="155"/>
                  </a:lnTo>
                  <a:lnTo>
                    <a:pt x="569" y="104"/>
                  </a:lnTo>
                  <a:lnTo>
                    <a:pt x="543" y="52"/>
                  </a:lnTo>
                  <a:lnTo>
                    <a:pt x="492" y="0"/>
                  </a:lnTo>
                  <a:close/>
                </a:path>
              </a:pathLst>
            </a:custGeom>
            <a:grpFill/>
            <a:ln>
              <a:noFill/>
            </a:ln>
          </p:spPr>
          <p:txBody>
            <a:bodyPr spcFirstLastPara="1" wrap="square" lIns="121900" tIns="121900" rIns="121900" bIns="121900" anchor="ctr" anchorCtr="0">
              <a:noAutofit/>
            </a:bodyPr>
            <a:lstStyle/>
            <a:p>
              <a:endParaRPr sz="2400"/>
            </a:p>
          </p:txBody>
        </p:sp>
        <p:sp>
          <p:nvSpPr>
            <p:cNvPr id="680" name="Google Shape;680;p46"/>
            <p:cNvSpPr/>
            <p:nvPr/>
          </p:nvSpPr>
          <p:spPr>
            <a:xfrm>
              <a:off x="5773900" y="4347550"/>
              <a:ext cx="22000" cy="21975"/>
            </a:xfrm>
            <a:custGeom>
              <a:avLst/>
              <a:gdLst/>
              <a:ahLst/>
              <a:cxnLst/>
              <a:rect l="l" t="t" r="r" b="b"/>
              <a:pathLst>
                <a:path w="880" h="879" extrusionOk="0">
                  <a:moveTo>
                    <a:pt x="466" y="310"/>
                  </a:moveTo>
                  <a:lnTo>
                    <a:pt x="518" y="336"/>
                  </a:lnTo>
                  <a:lnTo>
                    <a:pt x="543" y="388"/>
                  </a:lnTo>
                  <a:lnTo>
                    <a:pt x="543" y="440"/>
                  </a:lnTo>
                  <a:lnTo>
                    <a:pt x="543" y="491"/>
                  </a:lnTo>
                  <a:lnTo>
                    <a:pt x="518" y="517"/>
                  </a:lnTo>
                  <a:lnTo>
                    <a:pt x="466" y="543"/>
                  </a:lnTo>
                  <a:lnTo>
                    <a:pt x="440" y="569"/>
                  </a:lnTo>
                  <a:lnTo>
                    <a:pt x="388" y="543"/>
                  </a:lnTo>
                  <a:lnTo>
                    <a:pt x="337" y="517"/>
                  </a:lnTo>
                  <a:lnTo>
                    <a:pt x="311" y="491"/>
                  </a:lnTo>
                  <a:lnTo>
                    <a:pt x="311" y="440"/>
                  </a:lnTo>
                  <a:lnTo>
                    <a:pt x="311" y="388"/>
                  </a:lnTo>
                  <a:lnTo>
                    <a:pt x="337" y="336"/>
                  </a:lnTo>
                  <a:lnTo>
                    <a:pt x="388" y="310"/>
                  </a:lnTo>
                  <a:close/>
                  <a:moveTo>
                    <a:pt x="337" y="0"/>
                  </a:moveTo>
                  <a:lnTo>
                    <a:pt x="259" y="26"/>
                  </a:lnTo>
                  <a:lnTo>
                    <a:pt x="182" y="78"/>
                  </a:lnTo>
                  <a:lnTo>
                    <a:pt x="130" y="129"/>
                  </a:lnTo>
                  <a:lnTo>
                    <a:pt x="52" y="181"/>
                  </a:lnTo>
                  <a:lnTo>
                    <a:pt x="27" y="259"/>
                  </a:lnTo>
                  <a:lnTo>
                    <a:pt x="1" y="336"/>
                  </a:lnTo>
                  <a:lnTo>
                    <a:pt x="1" y="440"/>
                  </a:lnTo>
                  <a:lnTo>
                    <a:pt x="1" y="517"/>
                  </a:lnTo>
                  <a:lnTo>
                    <a:pt x="27" y="620"/>
                  </a:lnTo>
                  <a:lnTo>
                    <a:pt x="52" y="672"/>
                  </a:lnTo>
                  <a:lnTo>
                    <a:pt x="130" y="750"/>
                  </a:lnTo>
                  <a:lnTo>
                    <a:pt x="182" y="801"/>
                  </a:lnTo>
                  <a:lnTo>
                    <a:pt x="259" y="853"/>
                  </a:lnTo>
                  <a:lnTo>
                    <a:pt x="337" y="879"/>
                  </a:lnTo>
                  <a:lnTo>
                    <a:pt x="518" y="879"/>
                  </a:lnTo>
                  <a:lnTo>
                    <a:pt x="595" y="853"/>
                  </a:lnTo>
                  <a:lnTo>
                    <a:pt x="673" y="801"/>
                  </a:lnTo>
                  <a:lnTo>
                    <a:pt x="750" y="750"/>
                  </a:lnTo>
                  <a:lnTo>
                    <a:pt x="802" y="672"/>
                  </a:lnTo>
                  <a:lnTo>
                    <a:pt x="828" y="620"/>
                  </a:lnTo>
                  <a:lnTo>
                    <a:pt x="853" y="517"/>
                  </a:lnTo>
                  <a:lnTo>
                    <a:pt x="879" y="440"/>
                  </a:lnTo>
                  <a:lnTo>
                    <a:pt x="853" y="336"/>
                  </a:lnTo>
                  <a:lnTo>
                    <a:pt x="828" y="259"/>
                  </a:lnTo>
                  <a:lnTo>
                    <a:pt x="802" y="181"/>
                  </a:lnTo>
                  <a:lnTo>
                    <a:pt x="750" y="129"/>
                  </a:lnTo>
                  <a:lnTo>
                    <a:pt x="673" y="78"/>
                  </a:lnTo>
                  <a:lnTo>
                    <a:pt x="595" y="26"/>
                  </a:lnTo>
                  <a:lnTo>
                    <a:pt x="518" y="0"/>
                  </a:lnTo>
                  <a:close/>
                </a:path>
              </a:pathLst>
            </a:custGeom>
            <a:grpFill/>
            <a:ln>
              <a:noFill/>
            </a:ln>
          </p:spPr>
          <p:txBody>
            <a:bodyPr spcFirstLastPara="1" wrap="square" lIns="121900" tIns="121900" rIns="121900" bIns="121900" anchor="ctr" anchorCtr="0">
              <a:noAutofit/>
            </a:bodyPr>
            <a:lstStyle/>
            <a:p>
              <a:endParaRPr sz="2400"/>
            </a:p>
          </p:txBody>
        </p:sp>
        <p:sp>
          <p:nvSpPr>
            <p:cNvPr id="681" name="Google Shape;681;p46"/>
            <p:cNvSpPr/>
            <p:nvPr/>
          </p:nvSpPr>
          <p:spPr>
            <a:xfrm>
              <a:off x="5773900" y="4290050"/>
              <a:ext cx="22000" cy="53000"/>
            </a:xfrm>
            <a:custGeom>
              <a:avLst/>
              <a:gdLst/>
              <a:ahLst/>
              <a:cxnLst/>
              <a:rect l="l" t="t" r="r" b="b"/>
              <a:pathLst>
                <a:path w="880" h="2120" extrusionOk="0">
                  <a:moveTo>
                    <a:pt x="492" y="336"/>
                  </a:moveTo>
                  <a:lnTo>
                    <a:pt x="518" y="362"/>
                  </a:lnTo>
                  <a:lnTo>
                    <a:pt x="543" y="414"/>
                  </a:lnTo>
                  <a:lnTo>
                    <a:pt x="543" y="440"/>
                  </a:lnTo>
                  <a:lnTo>
                    <a:pt x="543" y="1680"/>
                  </a:lnTo>
                  <a:lnTo>
                    <a:pt x="543" y="1732"/>
                  </a:lnTo>
                  <a:lnTo>
                    <a:pt x="518" y="1783"/>
                  </a:lnTo>
                  <a:lnTo>
                    <a:pt x="492" y="1809"/>
                  </a:lnTo>
                  <a:lnTo>
                    <a:pt x="388" y="1809"/>
                  </a:lnTo>
                  <a:lnTo>
                    <a:pt x="337" y="1783"/>
                  </a:lnTo>
                  <a:lnTo>
                    <a:pt x="311" y="1732"/>
                  </a:lnTo>
                  <a:lnTo>
                    <a:pt x="311" y="1680"/>
                  </a:lnTo>
                  <a:lnTo>
                    <a:pt x="311" y="440"/>
                  </a:lnTo>
                  <a:lnTo>
                    <a:pt x="311" y="414"/>
                  </a:lnTo>
                  <a:lnTo>
                    <a:pt x="337" y="362"/>
                  </a:lnTo>
                  <a:lnTo>
                    <a:pt x="388" y="336"/>
                  </a:lnTo>
                  <a:close/>
                  <a:moveTo>
                    <a:pt x="440" y="0"/>
                  </a:moveTo>
                  <a:lnTo>
                    <a:pt x="337" y="26"/>
                  </a:lnTo>
                  <a:lnTo>
                    <a:pt x="259" y="52"/>
                  </a:lnTo>
                  <a:lnTo>
                    <a:pt x="182" y="78"/>
                  </a:lnTo>
                  <a:lnTo>
                    <a:pt x="130" y="130"/>
                  </a:lnTo>
                  <a:lnTo>
                    <a:pt x="78" y="207"/>
                  </a:lnTo>
                  <a:lnTo>
                    <a:pt x="27" y="285"/>
                  </a:lnTo>
                  <a:lnTo>
                    <a:pt x="1" y="362"/>
                  </a:lnTo>
                  <a:lnTo>
                    <a:pt x="1" y="440"/>
                  </a:lnTo>
                  <a:lnTo>
                    <a:pt x="1" y="1680"/>
                  </a:lnTo>
                  <a:lnTo>
                    <a:pt x="1" y="1783"/>
                  </a:lnTo>
                  <a:lnTo>
                    <a:pt x="27" y="1861"/>
                  </a:lnTo>
                  <a:lnTo>
                    <a:pt x="78" y="1939"/>
                  </a:lnTo>
                  <a:lnTo>
                    <a:pt x="130" y="1990"/>
                  </a:lnTo>
                  <a:lnTo>
                    <a:pt x="182" y="2042"/>
                  </a:lnTo>
                  <a:lnTo>
                    <a:pt x="259" y="2094"/>
                  </a:lnTo>
                  <a:lnTo>
                    <a:pt x="337" y="2119"/>
                  </a:lnTo>
                  <a:lnTo>
                    <a:pt x="518" y="2119"/>
                  </a:lnTo>
                  <a:lnTo>
                    <a:pt x="595" y="2094"/>
                  </a:lnTo>
                  <a:lnTo>
                    <a:pt x="673" y="2042"/>
                  </a:lnTo>
                  <a:lnTo>
                    <a:pt x="750" y="1990"/>
                  </a:lnTo>
                  <a:lnTo>
                    <a:pt x="802" y="1939"/>
                  </a:lnTo>
                  <a:lnTo>
                    <a:pt x="828" y="1861"/>
                  </a:lnTo>
                  <a:lnTo>
                    <a:pt x="853" y="1783"/>
                  </a:lnTo>
                  <a:lnTo>
                    <a:pt x="879" y="1680"/>
                  </a:lnTo>
                  <a:lnTo>
                    <a:pt x="879" y="440"/>
                  </a:lnTo>
                  <a:lnTo>
                    <a:pt x="853" y="362"/>
                  </a:lnTo>
                  <a:lnTo>
                    <a:pt x="828" y="285"/>
                  </a:lnTo>
                  <a:lnTo>
                    <a:pt x="802" y="207"/>
                  </a:lnTo>
                  <a:lnTo>
                    <a:pt x="750" y="130"/>
                  </a:lnTo>
                  <a:lnTo>
                    <a:pt x="673" y="78"/>
                  </a:lnTo>
                  <a:lnTo>
                    <a:pt x="595" y="52"/>
                  </a:lnTo>
                  <a:lnTo>
                    <a:pt x="518" y="26"/>
                  </a:lnTo>
                  <a:lnTo>
                    <a:pt x="440" y="0"/>
                  </a:lnTo>
                  <a:close/>
                </a:path>
              </a:pathLst>
            </a:custGeom>
            <a:grpFill/>
            <a:ln>
              <a:noFill/>
            </a:ln>
          </p:spPr>
          <p:txBody>
            <a:bodyPr spcFirstLastPara="1" wrap="square" lIns="121900" tIns="121900" rIns="121900" bIns="121900" anchor="ctr" anchorCtr="0">
              <a:noAutofit/>
            </a:bodyPr>
            <a:lstStyle/>
            <a:p>
              <a:endParaRPr sz="2400"/>
            </a:p>
          </p:txBody>
        </p:sp>
        <p:sp>
          <p:nvSpPr>
            <p:cNvPr id="682" name="Google Shape;682;p46"/>
            <p:cNvSpPr/>
            <p:nvPr/>
          </p:nvSpPr>
          <p:spPr>
            <a:xfrm>
              <a:off x="5676350" y="4203475"/>
              <a:ext cx="85300" cy="85950"/>
            </a:xfrm>
            <a:custGeom>
              <a:avLst/>
              <a:gdLst/>
              <a:ahLst/>
              <a:cxnLst/>
              <a:rect l="l" t="t" r="r" b="b"/>
              <a:pathLst>
                <a:path w="3412" h="3438" extrusionOk="0">
                  <a:moveTo>
                    <a:pt x="1551" y="1"/>
                  </a:moveTo>
                  <a:lnTo>
                    <a:pt x="1370" y="27"/>
                  </a:lnTo>
                  <a:lnTo>
                    <a:pt x="1215" y="78"/>
                  </a:lnTo>
                  <a:lnTo>
                    <a:pt x="1060" y="130"/>
                  </a:lnTo>
                  <a:lnTo>
                    <a:pt x="905" y="207"/>
                  </a:lnTo>
                  <a:lnTo>
                    <a:pt x="750" y="285"/>
                  </a:lnTo>
                  <a:lnTo>
                    <a:pt x="621" y="388"/>
                  </a:lnTo>
                  <a:lnTo>
                    <a:pt x="518" y="492"/>
                  </a:lnTo>
                  <a:lnTo>
                    <a:pt x="388" y="621"/>
                  </a:lnTo>
                  <a:lnTo>
                    <a:pt x="285" y="750"/>
                  </a:lnTo>
                  <a:lnTo>
                    <a:pt x="207" y="905"/>
                  </a:lnTo>
                  <a:lnTo>
                    <a:pt x="130" y="1034"/>
                  </a:lnTo>
                  <a:lnTo>
                    <a:pt x="78" y="1189"/>
                  </a:lnTo>
                  <a:lnTo>
                    <a:pt x="27" y="1370"/>
                  </a:lnTo>
                  <a:lnTo>
                    <a:pt x="1" y="1551"/>
                  </a:lnTo>
                  <a:lnTo>
                    <a:pt x="1" y="1706"/>
                  </a:lnTo>
                  <a:lnTo>
                    <a:pt x="1" y="1887"/>
                  </a:lnTo>
                  <a:lnTo>
                    <a:pt x="27" y="2068"/>
                  </a:lnTo>
                  <a:lnTo>
                    <a:pt x="78" y="2223"/>
                  </a:lnTo>
                  <a:lnTo>
                    <a:pt x="130" y="2378"/>
                  </a:lnTo>
                  <a:lnTo>
                    <a:pt x="207" y="2533"/>
                  </a:lnTo>
                  <a:lnTo>
                    <a:pt x="285" y="2688"/>
                  </a:lnTo>
                  <a:lnTo>
                    <a:pt x="388" y="2817"/>
                  </a:lnTo>
                  <a:lnTo>
                    <a:pt x="518" y="2947"/>
                  </a:lnTo>
                  <a:lnTo>
                    <a:pt x="621" y="3050"/>
                  </a:lnTo>
                  <a:lnTo>
                    <a:pt x="750" y="3153"/>
                  </a:lnTo>
                  <a:lnTo>
                    <a:pt x="905" y="3231"/>
                  </a:lnTo>
                  <a:lnTo>
                    <a:pt x="1060" y="3308"/>
                  </a:lnTo>
                  <a:lnTo>
                    <a:pt x="1215" y="3360"/>
                  </a:lnTo>
                  <a:lnTo>
                    <a:pt x="1370" y="3412"/>
                  </a:lnTo>
                  <a:lnTo>
                    <a:pt x="1551" y="3438"/>
                  </a:lnTo>
                  <a:lnTo>
                    <a:pt x="1732" y="3438"/>
                  </a:lnTo>
                  <a:lnTo>
                    <a:pt x="2016" y="3412"/>
                  </a:lnTo>
                  <a:lnTo>
                    <a:pt x="2301" y="3334"/>
                  </a:lnTo>
                  <a:lnTo>
                    <a:pt x="2559" y="3231"/>
                  </a:lnTo>
                  <a:lnTo>
                    <a:pt x="2792" y="3076"/>
                  </a:lnTo>
                  <a:lnTo>
                    <a:pt x="2998" y="2895"/>
                  </a:lnTo>
                  <a:lnTo>
                    <a:pt x="3153" y="2662"/>
                  </a:lnTo>
                  <a:lnTo>
                    <a:pt x="3308" y="2404"/>
                  </a:lnTo>
                  <a:lnTo>
                    <a:pt x="3386" y="2146"/>
                  </a:lnTo>
                  <a:lnTo>
                    <a:pt x="3412" y="2068"/>
                  </a:lnTo>
                  <a:lnTo>
                    <a:pt x="3386" y="2016"/>
                  </a:lnTo>
                  <a:lnTo>
                    <a:pt x="3334" y="1965"/>
                  </a:lnTo>
                  <a:lnTo>
                    <a:pt x="3283" y="1939"/>
                  </a:lnTo>
                  <a:lnTo>
                    <a:pt x="3231" y="1939"/>
                  </a:lnTo>
                  <a:lnTo>
                    <a:pt x="3153" y="1965"/>
                  </a:lnTo>
                  <a:lnTo>
                    <a:pt x="3127" y="2016"/>
                  </a:lnTo>
                  <a:lnTo>
                    <a:pt x="3102" y="2068"/>
                  </a:lnTo>
                  <a:lnTo>
                    <a:pt x="3024" y="2301"/>
                  </a:lnTo>
                  <a:lnTo>
                    <a:pt x="2895" y="2481"/>
                  </a:lnTo>
                  <a:lnTo>
                    <a:pt x="2766" y="2662"/>
                  </a:lnTo>
                  <a:lnTo>
                    <a:pt x="2585" y="2817"/>
                  </a:lnTo>
                  <a:lnTo>
                    <a:pt x="2404" y="2947"/>
                  </a:lnTo>
                  <a:lnTo>
                    <a:pt x="2197" y="3050"/>
                  </a:lnTo>
                  <a:lnTo>
                    <a:pt x="1965" y="3102"/>
                  </a:lnTo>
                  <a:lnTo>
                    <a:pt x="1732" y="3127"/>
                  </a:lnTo>
                  <a:lnTo>
                    <a:pt x="1448" y="3102"/>
                  </a:lnTo>
                  <a:lnTo>
                    <a:pt x="1189" y="3024"/>
                  </a:lnTo>
                  <a:lnTo>
                    <a:pt x="931" y="2895"/>
                  </a:lnTo>
                  <a:lnTo>
                    <a:pt x="724" y="2714"/>
                  </a:lnTo>
                  <a:lnTo>
                    <a:pt x="569" y="2507"/>
                  </a:lnTo>
                  <a:lnTo>
                    <a:pt x="440" y="2275"/>
                  </a:lnTo>
                  <a:lnTo>
                    <a:pt x="337" y="1990"/>
                  </a:lnTo>
                  <a:lnTo>
                    <a:pt x="311" y="1706"/>
                  </a:lnTo>
                  <a:lnTo>
                    <a:pt x="337" y="1422"/>
                  </a:lnTo>
                  <a:lnTo>
                    <a:pt x="440" y="1164"/>
                  </a:lnTo>
                  <a:lnTo>
                    <a:pt x="569" y="931"/>
                  </a:lnTo>
                  <a:lnTo>
                    <a:pt x="724" y="724"/>
                  </a:lnTo>
                  <a:lnTo>
                    <a:pt x="931" y="543"/>
                  </a:lnTo>
                  <a:lnTo>
                    <a:pt x="1189" y="414"/>
                  </a:lnTo>
                  <a:lnTo>
                    <a:pt x="1448" y="337"/>
                  </a:lnTo>
                  <a:lnTo>
                    <a:pt x="1732" y="311"/>
                  </a:lnTo>
                  <a:lnTo>
                    <a:pt x="1965" y="337"/>
                  </a:lnTo>
                  <a:lnTo>
                    <a:pt x="2197" y="388"/>
                  </a:lnTo>
                  <a:lnTo>
                    <a:pt x="2430" y="492"/>
                  </a:lnTo>
                  <a:lnTo>
                    <a:pt x="2611" y="621"/>
                  </a:lnTo>
                  <a:lnTo>
                    <a:pt x="2792" y="802"/>
                  </a:lnTo>
                  <a:lnTo>
                    <a:pt x="2921" y="983"/>
                  </a:lnTo>
                  <a:lnTo>
                    <a:pt x="3050" y="1215"/>
                  </a:lnTo>
                  <a:lnTo>
                    <a:pt x="3102" y="1448"/>
                  </a:lnTo>
                  <a:lnTo>
                    <a:pt x="3127" y="1500"/>
                  </a:lnTo>
                  <a:lnTo>
                    <a:pt x="3179" y="1551"/>
                  </a:lnTo>
                  <a:lnTo>
                    <a:pt x="3231" y="1577"/>
                  </a:lnTo>
                  <a:lnTo>
                    <a:pt x="3283" y="1577"/>
                  </a:lnTo>
                  <a:lnTo>
                    <a:pt x="3360" y="1551"/>
                  </a:lnTo>
                  <a:lnTo>
                    <a:pt x="3386" y="1500"/>
                  </a:lnTo>
                  <a:lnTo>
                    <a:pt x="3412" y="1448"/>
                  </a:lnTo>
                  <a:lnTo>
                    <a:pt x="3412" y="1370"/>
                  </a:lnTo>
                  <a:lnTo>
                    <a:pt x="3334" y="1086"/>
                  </a:lnTo>
                  <a:lnTo>
                    <a:pt x="3205" y="828"/>
                  </a:lnTo>
                  <a:lnTo>
                    <a:pt x="3024" y="595"/>
                  </a:lnTo>
                  <a:lnTo>
                    <a:pt x="2817" y="388"/>
                  </a:lnTo>
                  <a:lnTo>
                    <a:pt x="2585" y="207"/>
                  </a:lnTo>
                  <a:lnTo>
                    <a:pt x="2326" y="104"/>
                  </a:lnTo>
                  <a:lnTo>
                    <a:pt x="2016" y="27"/>
                  </a:lnTo>
                  <a:lnTo>
                    <a:pt x="1732" y="1"/>
                  </a:lnTo>
                  <a:close/>
                </a:path>
              </a:pathLst>
            </a:custGeom>
            <a:grpFill/>
            <a:ln>
              <a:noFill/>
            </a:ln>
          </p:spPr>
          <p:txBody>
            <a:bodyPr spcFirstLastPara="1" wrap="square" lIns="121900" tIns="121900" rIns="121900" bIns="121900" anchor="ctr" anchorCtr="0">
              <a:noAutofit/>
            </a:bodyPr>
            <a:lstStyle/>
            <a:p>
              <a:endParaRPr sz="2400"/>
            </a:p>
          </p:txBody>
        </p:sp>
        <p:sp>
          <p:nvSpPr>
            <p:cNvPr id="683" name="Google Shape;683;p46"/>
            <p:cNvSpPr/>
            <p:nvPr/>
          </p:nvSpPr>
          <p:spPr>
            <a:xfrm>
              <a:off x="5584625" y="4111750"/>
              <a:ext cx="270050" cy="269400"/>
            </a:xfrm>
            <a:custGeom>
              <a:avLst/>
              <a:gdLst/>
              <a:ahLst/>
              <a:cxnLst/>
              <a:rect l="l" t="t" r="r" b="b"/>
              <a:pathLst>
                <a:path w="10802" h="10776" extrusionOk="0">
                  <a:moveTo>
                    <a:pt x="4910" y="0"/>
                  </a:moveTo>
                  <a:lnTo>
                    <a:pt x="4445" y="78"/>
                  </a:lnTo>
                  <a:lnTo>
                    <a:pt x="3980" y="181"/>
                  </a:lnTo>
                  <a:lnTo>
                    <a:pt x="3515" y="336"/>
                  </a:lnTo>
                  <a:lnTo>
                    <a:pt x="3075" y="517"/>
                  </a:lnTo>
                  <a:lnTo>
                    <a:pt x="2662" y="724"/>
                  </a:lnTo>
                  <a:lnTo>
                    <a:pt x="2248" y="982"/>
                  </a:lnTo>
                  <a:lnTo>
                    <a:pt x="1887" y="1292"/>
                  </a:lnTo>
                  <a:lnTo>
                    <a:pt x="1835" y="1344"/>
                  </a:lnTo>
                  <a:lnTo>
                    <a:pt x="1835" y="1396"/>
                  </a:lnTo>
                  <a:lnTo>
                    <a:pt x="1835" y="1447"/>
                  </a:lnTo>
                  <a:lnTo>
                    <a:pt x="1861" y="1525"/>
                  </a:lnTo>
                  <a:lnTo>
                    <a:pt x="1913" y="1551"/>
                  </a:lnTo>
                  <a:lnTo>
                    <a:pt x="1964" y="1577"/>
                  </a:lnTo>
                  <a:lnTo>
                    <a:pt x="2042" y="1551"/>
                  </a:lnTo>
                  <a:lnTo>
                    <a:pt x="2093" y="1525"/>
                  </a:lnTo>
                  <a:lnTo>
                    <a:pt x="2429" y="1241"/>
                  </a:lnTo>
                  <a:lnTo>
                    <a:pt x="2817" y="1008"/>
                  </a:lnTo>
                  <a:lnTo>
                    <a:pt x="3205" y="801"/>
                  </a:lnTo>
                  <a:lnTo>
                    <a:pt x="3618" y="620"/>
                  </a:lnTo>
                  <a:lnTo>
                    <a:pt x="4057" y="491"/>
                  </a:lnTo>
                  <a:lnTo>
                    <a:pt x="4497" y="388"/>
                  </a:lnTo>
                  <a:lnTo>
                    <a:pt x="4936" y="336"/>
                  </a:lnTo>
                  <a:lnTo>
                    <a:pt x="5401" y="310"/>
                  </a:lnTo>
                  <a:lnTo>
                    <a:pt x="5892" y="336"/>
                  </a:lnTo>
                  <a:lnTo>
                    <a:pt x="6383" y="414"/>
                  </a:lnTo>
                  <a:lnTo>
                    <a:pt x="6874" y="517"/>
                  </a:lnTo>
                  <a:lnTo>
                    <a:pt x="7339" y="698"/>
                  </a:lnTo>
                  <a:lnTo>
                    <a:pt x="7778" y="905"/>
                  </a:lnTo>
                  <a:lnTo>
                    <a:pt x="8218" y="1163"/>
                  </a:lnTo>
                  <a:lnTo>
                    <a:pt x="8605" y="1447"/>
                  </a:lnTo>
                  <a:lnTo>
                    <a:pt x="8993" y="1783"/>
                  </a:lnTo>
                  <a:lnTo>
                    <a:pt x="9329" y="2171"/>
                  </a:lnTo>
                  <a:lnTo>
                    <a:pt x="9613" y="2559"/>
                  </a:lnTo>
                  <a:lnTo>
                    <a:pt x="9872" y="2998"/>
                  </a:lnTo>
                  <a:lnTo>
                    <a:pt x="10078" y="3437"/>
                  </a:lnTo>
                  <a:lnTo>
                    <a:pt x="10259" y="3902"/>
                  </a:lnTo>
                  <a:lnTo>
                    <a:pt x="10388" y="4393"/>
                  </a:lnTo>
                  <a:lnTo>
                    <a:pt x="10440" y="4884"/>
                  </a:lnTo>
                  <a:lnTo>
                    <a:pt x="10466" y="5375"/>
                  </a:lnTo>
                  <a:lnTo>
                    <a:pt x="10466" y="5763"/>
                  </a:lnTo>
                  <a:lnTo>
                    <a:pt x="10414" y="6150"/>
                  </a:lnTo>
                  <a:lnTo>
                    <a:pt x="10337" y="6512"/>
                  </a:lnTo>
                  <a:lnTo>
                    <a:pt x="10259" y="6874"/>
                  </a:lnTo>
                  <a:lnTo>
                    <a:pt x="10130" y="7236"/>
                  </a:lnTo>
                  <a:lnTo>
                    <a:pt x="9975" y="7572"/>
                  </a:lnTo>
                  <a:lnTo>
                    <a:pt x="9794" y="7908"/>
                  </a:lnTo>
                  <a:lnTo>
                    <a:pt x="9613" y="8218"/>
                  </a:lnTo>
                  <a:lnTo>
                    <a:pt x="8347" y="6047"/>
                  </a:lnTo>
                  <a:lnTo>
                    <a:pt x="8269" y="5944"/>
                  </a:lnTo>
                  <a:lnTo>
                    <a:pt x="8192" y="5892"/>
                  </a:lnTo>
                  <a:lnTo>
                    <a:pt x="8114" y="5840"/>
                  </a:lnTo>
                  <a:lnTo>
                    <a:pt x="7882" y="5840"/>
                  </a:lnTo>
                  <a:lnTo>
                    <a:pt x="7804" y="5892"/>
                  </a:lnTo>
                  <a:lnTo>
                    <a:pt x="7727" y="5944"/>
                  </a:lnTo>
                  <a:lnTo>
                    <a:pt x="7649" y="6047"/>
                  </a:lnTo>
                  <a:lnTo>
                    <a:pt x="6357" y="8269"/>
                  </a:lnTo>
                  <a:lnTo>
                    <a:pt x="6357" y="8321"/>
                  </a:lnTo>
                  <a:lnTo>
                    <a:pt x="6357" y="8373"/>
                  </a:lnTo>
                  <a:lnTo>
                    <a:pt x="6383" y="8424"/>
                  </a:lnTo>
                  <a:lnTo>
                    <a:pt x="6435" y="8476"/>
                  </a:lnTo>
                  <a:lnTo>
                    <a:pt x="6486" y="8502"/>
                  </a:lnTo>
                  <a:lnTo>
                    <a:pt x="6538" y="8502"/>
                  </a:lnTo>
                  <a:lnTo>
                    <a:pt x="6590" y="8476"/>
                  </a:lnTo>
                  <a:lnTo>
                    <a:pt x="6641" y="8424"/>
                  </a:lnTo>
                  <a:lnTo>
                    <a:pt x="7933" y="6202"/>
                  </a:lnTo>
                  <a:lnTo>
                    <a:pt x="7959" y="6150"/>
                  </a:lnTo>
                  <a:lnTo>
                    <a:pt x="8037" y="6150"/>
                  </a:lnTo>
                  <a:lnTo>
                    <a:pt x="8063" y="6202"/>
                  </a:lnTo>
                  <a:lnTo>
                    <a:pt x="9458" y="8605"/>
                  </a:lnTo>
                  <a:lnTo>
                    <a:pt x="10466" y="10337"/>
                  </a:lnTo>
                  <a:lnTo>
                    <a:pt x="10466" y="10388"/>
                  </a:lnTo>
                  <a:lnTo>
                    <a:pt x="10466" y="10414"/>
                  </a:lnTo>
                  <a:lnTo>
                    <a:pt x="10440" y="10440"/>
                  </a:lnTo>
                  <a:lnTo>
                    <a:pt x="10388" y="10466"/>
                  </a:lnTo>
                  <a:lnTo>
                    <a:pt x="5608" y="10466"/>
                  </a:lnTo>
                  <a:lnTo>
                    <a:pt x="5556" y="10440"/>
                  </a:lnTo>
                  <a:lnTo>
                    <a:pt x="5530" y="10414"/>
                  </a:lnTo>
                  <a:lnTo>
                    <a:pt x="5530" y="10388"/>
                  </a:lnTo>
                  <a:lnTo>
                    <a:pt x="5530" y="10337"/>
                  </a:lnTo>
                  <a:lnTo>
                    <a:pt x="6305" y="9019"/>
                  </a:lnTo>
                  <a:lnTo>
                    <a:pt x="6305" y="8967"/>
                  </a:lnTo>
                  <a:lnTo>
                    <a:pt x="6305" y="8890"/>
                  </a:lnTo>
                  <a:lnTo>
                    <a:pt x="6280" y="8838"/>
                  </a:lnTo>
                  <a:lnTo>
                    <a:pt x="6228" y="8812"/>
                  </a:lnTo>
                  <a:lnTo>
                    <a:pt x="6176" y="8786"/>
                  </a:lnTo>
                  <a:lnTo>
                    <a:pt x="6125" y="8786"/>
                  </a:lnTo>
                  <a:lnTo>
                    <a:pt x="6073" y="8812"/>
                  </a:lnTo>
                  <a:lnTo>
                    <a:pt x="6021" y="8864"/>
                  </a:lnTo>
                  <a:lnTo>
                    <a:pt x="5272" y="10182"/>
                  </a:lnTo>
                  <a:lnTo>
                    <a:pt x="5220" y="10311"/>
                  </a:lnTo>
                  <a:lnTo>
                    <a:pt x="5220" y="10466"/>
                  </a:lnTo>
                  <a:lnTo>
                    <a:pt x="4729" y="10414"/>
                  </a:lnTo>
                  <a:lnTo>
                    <a:pt x="4264" y="10337"/>
                  </a:lnTo>
                  <a:lnTo>
                    <a:pt x="3799" y="10208"/>
                  </a:lnTo>
                  <a:lnTo>
                    <a:pt x="3360" y="10052"/>
                  </a:lnTo>
                  <a:lnTo>
                    <a:pt x="2946" y="9846"/>
                  </a:lnTo>
                  <a:lnTo>
                    <a:pt x="2533" y="9587"/>
                  </a:lnTo>
                  <a:lnTo>
                    <a:pt x="2171" y="9303"/>
                  </a:lnTo>
                  <a:lnTo>
                    <a:pt x="1809" y="8967"/>
                  </a:lnTo>
                  <a:lnTo>
                    <a:pt x="1473" y="8605"/>
                  </a:lnTo>
                  <a:lnTo>
                    <a:pt x="1163" y="8192"/>
                  </a:lnTo>
                  <a:lnTo>
                    <a:pt x="905" y="7778"/>
                  </a:lnTo>
                  <a:lnTo>
                    <a:pt x="698" y="7339"/>
                  </a:lnTo>
                  <a:lnTo>
                    <a:pt x="543" y="6874"/>
                  </a:lnTo>
                  <a:lnTo>
                    <a:pt x="414" y="6383"/>
                  </a:lnTo>
                  <a:lnTo>
                    <a:pt x="336" y="5892"/>
                  </a:lnTo>
                  <a:lnTo>
                    <a:pt x="310" y="5375"/>
                  </a:lnTo>
                  <a:lnTo>
                    <a:pt x="336" y="4910"/>
                  </a:lnTo>
                  <a:lnTo>
                    <a:pt x="388" y="4445"/>
                  </a:lnTo>
                  <a:lnTo>
                    <a:pt x="517" y="4006"/>
                  </a:lnTo>
                  <a:lnTo>
                    <a:pt x="646" y="3566"/>
                  </a:lnTo>
                  <a:lnTo>
                    <a:pt x="827" y="3153"/>
                  </a:lnTo>
                  <a:lnTo>
                    <a:pt x="1060" y="2739"/>
                  </a:lnTo>
                  <a:lnTo>
                    <a:pt x="1318" y="2352"/>
                  </a:lnTo>
                  <a:lnTo>
                    <a:pt x="1602" y="1990"/>
                  </a:lnTo>
                  <a:lnTo>
                    <a:pt x="1654" y="1938"/>
                  </a:lnTo>
                  <a:lnTo>
                    <a:pt x="1654" y="1887"/>
                  </a:lnTo>
                  <a:lnTo>
                    <a:pt x="1628" y="1809"/>
                  </a:lnTo>
                  <a:lnTo>
                    <a:pt x="1602" y="1757"/>
                  </a:lnTo>
                  <a:lnTo>
                    <a:pt x="1551" y="1732"/>
                  </a:lnTo>
                  <a:lnTo>
                    <a:pt x="1422" y="1732"/>
                  </a:lnTo>
                  <a:lnTo>
                    <a:pt x="1370" y="1783"/>
                  </a:lnTo>
                  <a:lnTo>
                    <a:pt x="1060" y="2171"/>
                  </a:lnTo>
                  <a:lnTo>
                    <a:pt x="776" y="2584"/>
                  </a:lnTo>
                  <a:lnTo>
                    <a:pt x="543" y="2998"/>
                  </a:lnTo>
                  <a:lnTo>
                    <a:pt x="362" y="3463"/>
                  </a:lnTo>
                  <a:lnTo>
                    <a:pt x="207" y="3928"/>
                  </a:lnTo>
                  <a:lnTo>
                    <a:pt x="78" y="4393"/>
                  </a:lnTo>
                  <a:lnTo>
                    <a:pt x="26" y="4884"/>
                  </a:lnTo>
                  <a:lnTo>
                    <a:pt x="0" y="5375"/>
                  </a:lnTo>
                  <a:lnTo>
                    <a:pt x="26" y="5918"/>
                  </a:lnTo>
                  <a:lnTo>
                    <a:pt x="104" y="6435"/>
                  </a:lnTo>
                  <a:lnTo>
                    <a:pt x="233" y="6952"/>
                  </a:lnTo>
                  <a:lnTo>
                    <a:pt x="414" y="7443"/>
                  </a:lnTo>
                  <a:lnTo>
                    <a:pt x="620" y="7933"/>
                  </a:lnTo>
                  <a:lnTo>
                    <a:pt x="905" y="8373"/>
                  </a:lnTo>
                  <a:lnTo>
                    <a:pt x="1215" y="8812"/>
                  </a:lnTo>
                  <a:lnTo>
                    <a:pt x="1577" y="9200"/>
                  </a:lnTo>
                  <a:lnTo>
                    <a:pt x="1964" y="9561"/>
                  </a:lnTo>
                  <a:lnTo>
                    <a:pt x="2404" y="9872"/>
                  </a:lnTo>
                  <a:lnTo>
                    <a:pt x="2843" y="10156"/>
                  </a:lnTo>
                  <a:lnTo>
                    <a:pt x="3334" y="10363"/>
                  </a:lnTo>
                  <a:lnTo>
                    <a:pt x="3825" y="10543"/>
                  </a:lnTo>
                  <a:lnTo>
                    <a:pt x="4342" y="10673"/>
                  </a:lnTo>
                  <a:lnTo>
                    <a:pt x="4858" y="10750"/>
                  </a:lnTo>
                  <a:lnTo>
                    <a:pt x="5401" y="10776"/>
                  </a:lnTo>
                  <a:lnTo>
                    <a:pt x="10492" y="10776"/>
                  </a:lnTo>
                  <a:lnTo>
                    <a:pt x="10595" y="10724"/>
                  </a:lnTo>
                  <a:lnTo>
                    <a:pt x="10673" y="10673"/>
                  </a:lnTo>
                  <a:lnTo>
                    <a:pt x="10724" y="10569"/>
                  </a:lnTo>
                  <a:lnTo>
                    <a:pt x="10776" y="10492"/>
                  </a:lnTo>
                  <a:lnTo>
                    <a:pt x="10802" y="10388"/>
                  </a:lnTo>
                  <a:lnTo>
                    <a:pt x="10776" y="10285"/>
                  </a:lnTo>
                  <a:lnTo>
                    <a:pt x="10724" y="10182"/>
                  </a:lnTo>
                  <a:lnTo>
                    <a:pt x="9794" y="8528"/>
                  </a:lnTo>
                  <a:lnTo>
                    <a:pt x="10027" y="8166"/>
                  </a:lnTo>
                  <a:lnTo>
                    <a:pt x="10207" y="7804"/>
                  </a:lnTo>
                  <a:lnTo>
                    <a:pt x="10388" y="7417"/>
                  </a:lnTo>
                  <a:lnTo>
                    <a:pt x="10543" y="7029"/>
                  </a:lnTo>
                  <a:lnTo>
                    <a:pt x="10647" y="6641"/>
                  </a:lnTo>
                  <a:lnTo>
                    <a:pt x="10724" y="6228"/>
                  </a:lnTo>
                  <a:lnTo>
                    <a:pt x="10776" y="5815"/>
                  </a:lnTo>
                  <a:lnTo>
                    <a:pt x="10802" y="5375"/>
                  </a:lnTo>
                  <a:lnTo>
                    <a:pt x="10776" y="4858"/>
                  </a:lnTo>
                  <a:lnTo>
                    <a:pt x="10698" y="4316"/>
                  </a:lnTo>
                  <a:lnTo>
                    <a:pt x="10569" y="3825"/>
                  </a:lnTo>
                  <a:lnTo>
                    <a:pt x="10388" y="3308"/>
                  </a:lnTo>
                  <a:lnTo>
                    <a:pt x="10156" y="2843"/>
                  </a:lnTo>
                  <a:lnTo>
                    <a:pt x="9897" y="2404"/>
                  </a:lnTo>
                  <a:lnTo>
                    <a:pt x="9561" y="1964"/>
                  </a:lnTo>
                  <a:lnTo>
                    <a:pt x="9200" y="1577"/>
                  </a:lnTo>
                  <a:lnTo>
                    <a:pt x="8812" y="1215"/>
                  </a:lnTo>
                  <a:lnTo>
                    <a:pt x="8399" y="905"/>
                  </a:lnTo>
                  <a:lnTo>
                    <a:pt x="7933" y="620"/>
                  </a:lnTo>
                  <a:lnTo>
                    <a:pt x="7468" y="388"/>
                  </a:lnTo>
                  <a:lnTo>
                    <a:pt x="6977" y="233"/>
                  </a:lnTo>
                  <a:lnTo>
                    <a:pt x="6461" y="104"/>
                  </a:lnTo>
                  <a:lnTo>
                    <a:pt x="5918" y="26"/>
                  </a:lnTo>
                  <a:lnTo>
                    <a:pt x="5401" y="0"/>
                  </a:lnTo>
                  <a:close/>
                </a:path>
              </a:pathLst>
            </a:custGeom>
            <a:grpFill/>
            <a:ln>
              <a:noFill/>
            </a:ln>
          </p:spPr>
          <p:txBody>
            <a:bodyPr spcFirstLastPara="1" wrap="square" lIns="121900" tIns="121900" rIns="121900" bIns="121900" anchor="ctr" anchorCtr="0">
              <a:noAutofit/>
            </a:bodyPr>
            <a:lstStyle/>
            <a:p>
              <a:endParaRPr sz="2400"/>
            </a:p>
          </p:txBody>
        </p:sp>
        <p:sp>
          <p:nvSpPr>
            <p:cNvPr id="684" name="Google Shape;684;p46"/>
            <p:cNvSpPr/>
            <p:nvPr/>
          </p:nvSpPr>
          <p:spPr>
            <a:xfrm>
              <a:off x="5693800" y="4220275"/>
              <a:ext cx="51700" cy="51700"/>
            </a:xfrm>
            <a:custGeom>
              <a:avLst/>
              <a:gdLst/>
              <a:ahLst/>
              <a:cxnLst/>
              <a:rect l="l" t="t" r="r" b="b"/>
              <a:pathLst>
                <a:path w="2068" h="2068" extrusionOk="0">
                  <a:moveTo>
                    <a:pt x="1163" y="337"/>
                  </a:moveTo>
                  <a:lnTo>
                    <a:pt x="1318" y="388"/>
                  </a:lnTo>
                  <a:lnTo>
                    <a:pt x="1422" y="440"/>
                  </a:lnTo>
                  <a:lnTo>
                    <a:pt x="1525" y="543"/>
                  </a:lnTo>
                  <a:lnTo>
                    <a:pt x="1628" y="647"/>
                  </a:lnTo>
                  <a:lnTo>
                    <a:pt x="1680" y="776"/>
                  </a:lnTo>
                  <a:lnTo>
                    <a:pt x="1732" y="905"/>
                  </a:lnTo>
                  <a:lnTo>
                    <a:pt x="1758" y="1034"/>
                  </a:lnTo>
                  <a:lnTo>
                    <a:pt x="1732" y="1189"/>
                  </a:lnTo>
                  <a:lnTo>
                    <a:pt x="1680" y="1318"/>
                  </a:lnTo>
                  <a:lnTo>
                    <a:pt x="1628" y="1448"/>
                  </a:lnTo>
                  <a:lnTo>
                    <a:pt x="1525" y="1551"/>
                  </a:lnTo>
                  <a:lnTo>
                    <a:pt x="1422" y="1629"/>
                  </a:lnTo>
                  <a:lnTo>
                    <a:pt x="1318" y="1706"/>
                  </a:lnTo>
                  <a:lnTo>
                    <a:pt x="1163" y="1758"/>
                  </a:lnTo>
                  <a:lnTo>
                    <a:pt x="879" y="1758"/>
                  </a:lnTo>
                  <a:lnTo>
                    <a:pt x="750" y="1706"/>
                  </a:lnTo>
                  <a:lnTo>
                    <a:pt x="621" y="1629"/>
                  </a:lnTo>
                  <a:lnTo>
                    <a:pt x="517" y="1551"/>
                  </a:lnTo>
                  <a:lnTo>
                    <a:pt x="440" y="1448"/>
                  </a:lnTo>
                  <a:lnTo>
                    <a:pt x="362" y="1318"/>
                  </a:lnTo>
                  <a:lnTo>
                    <a:pt x="336" y="1189"/>
                  </a:lnTo>
                  <a:lnTo>
                    <a:pt x="311" y="1034"/>
                  </a:lnTo>
                  <a:lnTo>
                    <a:pt x="336" y="905"/>
                  </a:lnTo>
                  <a:lnTo>
                    <a:pt x="362" y="776"/>
                  </a:lnTo>
                  <a:lnTo>
                    <a:pt x="440" y="647"/>
                  </a:lnTo>
                  <a:lnTo>
                    <a:pt x="517" y="543"/>
                  </a:lnTo>
                  <a:lnTo>
                    <a:pt x="621" y="440"/>
                  </a:lnTo>
                  <a:lnTo>
                    <a:pt x="750" y="388"/>
                  </a:lnTo>
                  <a:lnTo>
                    <a:pt x="879" y="337"/>
                  </a:lnTo>
                  <a:close/>
                  <a:moveTo>
                    <a:pt x="1034" y="1"/>
                  </a:moveTo>
                  <a:lnTo>
                    <a:pt x="827" y="26"/>
                  </a:lnTo>
                  <a:lnTo>
                    <a:pt x="621" y="78"/>
                  </a:lnTo>
                  <a:lnTo>
                    <a:pt x="440" y="181"/>
                  </a:lnTo>
                  <a:lnTo>
                    <a:pt x="285" y="311"/>
                  </a:lnTo>
                  <a:lnTo>
                    <a:pt x="181" y="466"/>
                  </a:lnTo>
                  <a:lnTo>
                    <a:pt x="78" y="647"/>
                  </a:lnTo>
                  <a:lnTo>
                    <a:pt x="26" y="828"/>
                  </a:lnTo>
                  <a:lnTo>
                    <a:pt x="0" y="1034"/>
                  </a:lnTo>
                  <a:lnTo>
                    <a:pt x="26" y="1241"/>
                  </a:lnTo>
                  <a:lnTo>
                    <a:pt x="78" y="1448"/>
                  </a:lnTo>
                  <a:lnTo>
                    <a:pt x="181" y="1629"/>
                  </a:lnTo>
                  <a:lnTo>
                    <a:pt x="285" y="1784"/>
                  </a:lnTo>
                  <a:lnTo>
                    <a:pt x="440" y="1887"/>
                  </a:lnTo>
                  <a:lnTo>
                    <a:pt x="621" y="1990"/>
                  </a:lnTo>
                  <a:lnTo>
                    <a:pt x="827" y="2068"/>
                  </a:lnTo>
                  <a:lnTo>
                    <a:pt x="1241" y="2068"/>
                  </a:lnTo>
                  <a:lnTo>
                    <a:pt x="1422" y="1990"/>
                  </a:lnTo>
                  <a:lnTo>
                    <a:pt x="1603" y="1887"/>
                  </a:lnTo>
                  <a:lnTo>
                    <a:pt x="1758" y="1784"/>
                  </a:lnTo>
                  <a:lnTo>
                    <a:pt x="1887" y="1629"/>
                  </a:lnTo>
                  <a:lnTo>
                    <a:pt x="1990" y="1448"/>
                  </a:lnTo>
                  <a:lnTo>
                    <a:pt x="2042" y="1241"/>
                  </a:lnTo>
                  <a:lnTo>
                    <a:pt x="2068" y="1034"/>
                  </a:lnTo>
                  <a:lnTo>
                    <a:pt x="2042" y="828"/>
                  </a:lnTo>
                  <a:lnTo>
                    <a:pt x="1990" y="647"/>
                  </a:lnTo>
                  <a:lnTo>
                    <a:pt x="1887" y="466"/>
                  </a:lnTo>
                  <a:lnTo>
                    <a:pt x="1758" y="311"/>
                  </a:lnTo>
                  <a:lnTo>
                    <a:pt x="1603" y="181"/>
                  </a:lnTo>
                  <a:lnTo>
                    <a:pt x="1422" y="78"/>
                  </a:lnTo>
                  <a:lnTo>
                    <a:pt x="1241" y="26"/>
                  </a:lnTo>
                  <a:lnTo>
                    <a:pt x="1034" y="1"/>
                  </a:lnTo>
                  <a:close/>
                </a:path>
              </a:pathLst>
            </a:custGeom>
            <a:grp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p:nvPr/>
        </p:nvGrpSpPr>
        <p:grpSpPr>
          <a:xfrm>
            <a:off x="5488828" y="857129"/>
            <a:ext cx="824885" cy="824884"/>
            <a:chOff x="5580109" y="1852963"/>
            <a:chExt cx="1152128" cy="1152128"/>
          </a:xfrm>
        </p:grpSpPr>
        <p:sp>
          <p:nvSpPr>
            <p:cNvPr id="4"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5"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6" name="Group 26"/>
          <p:cNvGrpSpPr/>
          <p:nvPr/>
        </p:nvGrpSpPr>
        <p:grpSpPr>
          <a:xfrm>
            <a:off x="5488828" y="1975769"/>
            <a:ext cx="824885" cy="824884"/>
            <a:chOff x="5580109" y="1852963"/>
            <a:chExt cx="1152128" cy="1152128"/>
          </a:xfrm>
          <a:solidFill>
            <a:schemeClr val="bg1">
              <a:lumMod val="75000"/>
            </a:schemeClr>
          </a:solidFill>
        </p:grpSpPr>
        <p:sp>
          <p:nvSpPr>
            <p:cNvPr id="7"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8"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9" name="Group 29"/>
          <p:cNvGrpSpPr/>
          <p:nvPr/>
        </p:nvGrpSpPr>
        <p:grpSpPr>
          <a:xfrm>
            <a:off x="5488828" y="3094409"/>
            <a:ext cx="824885" cy="824884"/>
            <a:chOff x="5580109" y="1852963"/>
            <a:chExt cx="1152128" cy="1152128"/>
          </a:xfrm>
          <a:solidFill>
            <a:schemeClr val="accent3">
              <a:lumMod val="50000"/>
            </a:schemeClr>
          </a:solidFill>
        </p:grpSpPr>
        <p:sp>
          <p:nvSpPr>
            <p:cNvPr id="10"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1" name="Text Placeholder 12"/>
            <p:cNvSpPr txBox="1"/>
            <p:nvPr/>
          </p:nvSpPr>
          <p:spPr>
            <a:xfrm>
              <a:off x="5907079" y="2429027"/>
              <a:ext cx="784025" cy="523705"/>
            </a:xfrm>
            <a:prstGeom prst="rect">
              <a:avLst/>
            </a:prstGeom>
            <a:grp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2" name="Group 32"/>
          <p:cNvGrpSpPr/>
          <p:nvPr/>
        </p:nvGrpSpPr>
        <p:grpSpPr>
          <a:xfrm>
            <a:off x="5488828" y="4213049"/>
            <a:ext cx="824885" cy="824884"/>
            <a:chOff x="5580109" y="1852963"/>
            <a:chExt cx="1152128" cy="1152128"/>
          </a:xfrm>
          <a:solidFill>
            <a:schemeClr val="bg1">
              <a:lumMod val="75000"/>
            </a:schemeClr>
          </a:solidFill>
        </p:grpSpPr>
        <p:sp>
          <p:nvSpPr>
            <p:cNvPr id="13"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4"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5" name="Group 35"/>
          <p:cNvGrpSpPr/>
          <p:nvPr/>
        </p:nvGrpSpPr>
        <p:grpSpPr>
          <a:xfrm>
            <a:off x="5488828" y="5331690"/>
            <a:ext cx="824885" cy="824884"/>
            <a:chOff x="5580109" y="1852963"/>
            <a:chExt cx="1152128" cy="1152128"/>
          </a:xfrm>
        </p:grpSpPr>
        <p:sp>
          <p:nvSpPr>
            <p:cNvPr id="16"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7"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18" name="그룹 24"/>
          <p:cNvGrpSpPr/>
          <p:nvPr/>
        </p:nvGrpSpPr>
        <p:grpSpPr>
          <a:xfrm>
            <a:off x="6313713" y="879826"/>
            <a:ext cx="4980609" cy="603857"/>
            <a:chOff x="6313713" y="879826"/>
            <a:chExt cx="4980609" cy="603857"/>
          </a:xfrm>
        </p:grpSpPr>
        <p:sp>
          <p:nvSpPr>
            <p:cNvPr id="19" name="TextBox 18"/>
            <p:cNvSpPr txBox="1"/>
            <p:nvPr/>
          </p:nvSpPr>
          <p:spPr>
            <a:xfrm>
              <a:off x="6313713" y="1206684"/>
              <a:ext cx="4980609" cy="276999"/>
            </a:xfrm>
            <a:prstGeom prst="rect">
              <a:avLst/>
            </a:prstGeom>
            <a:noFill/>
          </p:spPr>
          <p:txBody>
            <a:bodyPr wrap="square" rtlCol="0" anchor="ctr">
              <a:spAutoFit/>
            </a:bodyPr>
            <a:lstStyle/>
            <a:p>
              <a:pPr marL="171450" indent="-171450" algn="just">
                <a:buFont typeface="Wingdings" panose="05000000000000000000" pitchFamily="2" charset="2"/>
                <a:buChar char="ü"/>
              </a:pPr>
              <a:r>
                <a:rPr lang="en-US" sz="1200" dirty="0"/>
                <a:t>https://cheatsheetseries.owasp.org/cheatsheets/</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0" name="TextBox 19"/>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1" name="그룹 25"/>
          <p:cNvGrpSpPr/>
          <p:nvPr/>
        </p:nvGrpSpPr>
        <p:grpSpPr>
          <a:xfrm>
            <a:off x="6427373" y="2072351"/>
            <a:ext cx="4980609" cy="637400"/>
            <a:chOff x="6427373" y="956831"/>
            <a:chExt cx="4980609" cy="637400"/>
          </a:xfrm>
        </p:grpSpPr>
        <p:sp>
          <p:nvSpPr>
            <p:cNvPr id="22" name="TextBox 21"/>
            <p:cNvSpPr txBox="1"/>
            <p:nvPr/>
          </p:nvSpPr>
          <p:spPr>
            <a:xfrm>
              <a:off x="6427373" y="131723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ea typeface="Calibri" panose="020F0502020204030204" pitchFamily="34" charset="0"/>
                  <a:cs typeface="Times New Roman" panose="02020603050405020304" pitchFamily="18" charset="0"/>
                </a:rPr>
                <a:t>OTP Bypass  On Register Page</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3" name="TextBox 22"/>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4" name="그룹 28"/>
          <p:cNvGrpSpPr/>
          <p:nvPr/>
        </p:nvGrpSpPr>
        <p:grpSpPr>
          <a:xfrm>
            <a:off x="6427373" y="3176147"/>
            <a:ext cx="4980609" cy="644215"/>
            <a:chOff x="6427373" y="945107"/>
            <a:chExt cx="4980609" cy="644215"/>
          </a:xfrm>
        </p:grpSpPr>
        <p:sp>
          <p:nvSpPr>
            <p:cNvPr id="25" name="TextBox 24"/>
            <p:cNvSpPr txBox="1"/>
            <p:nvPr/>
          </p:nvSpPr>
          <p:spPr>
            <a:xfrm>
              <a:off x="6427373" y="1312323"/>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ea typeface="Calibri" panose="020F0502020204030204" pitchFamily="34" charset="0"/>
                  <a:cs typeface="Times New Roman" panose="02020603050405020304" pitchFamily="18" charset="0"/>
                </a:rPr>
                <a:t>Medium</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6" name="TextBox 25"/>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7" name="그룹 31"/>
          <p:cNvGrpSpPr/>
          <p:nvPr/>
        </p:nvGrpSpPr>
        <p:grpSpPr>
          <a:xfrm>
            <a:off x="6427373" y="4121269"/>
            <a:ext cx="5764627" cy="1300611"/>
            <a:chOff x="6427373" y="774709"/>
            <a:chExt cx="5764627" cy="1300611"/>
          </a:xfrm>
        </p:grpSpPr>
        <p:sp>
          <p:nvSpPr>
            <p:cNvPr id="28" name="TextBox 27"/>
            <p:cNvSpPr txBox="1"/>
            <p:nvPr/>
          </p:nvSpPr>
          <p:spPr>
            <a:xfrm>
              <a:off x="6427373" y="1244323"/>
              <a:ext cx="5764627" cy="830997"/>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dirty="0"/>
                <a:t>By exploiting this vulnerability an attackers can bypass OTP verification on Grab android app on any mobile number using "Login with mobile number" option. Attacker can succeed in the account takeover of any user without any privileges, using only phone number and country code.</a:t>
              </a:r>
              <a:endParaRPr lang="en-US" sz="1200" b="1" dirty="0">
                <a:latin typeface="Quicksand" panose="020B0604020202020204" charset="0"/>
              </a:endParaRPr>
            </a:p>
          </p:txBody>
        </p:sp>
        <p:sp>
          <p:nvSpPr>
            <p:cNvPr id="29" name="TextBox 28"/>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0" name="그룹 34"/>
          <p:cNvGrpSpPr/>
          <p:nvPr/>
        </p:nvGrpSpPr>
        <p:grpSpPr>
          <a:xfrm>
            <a:off x="6427373" y="5236790"/>
            <a:ext cx="4980609" cy="821002"/>
            <a:chOff x="6427373" y="774709"/>
            <a:chExt cx="4980609" cy="821002"/>
          </a:xfrm>
        </p:grpSpPr>
        <p:sp>
          <p:nvSpPr>
            <p:cNvPr id="31" name="TextBox 30"/>
            <p:cNvSpPr txBox="1"/>
            <p:nvPr/>
          </p:nvSpPr>
          <p:spPr>
            <a:xfrm>
              <a:off x="6427373" y="1318712"/>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 </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32" name="TextBox 31"/>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4" name="Rectangle 33"/>
          <p:cNvSpPr/>
          <p:nvPr/>
        </p:nvSpPr>
        <p:spPr>
          <a:xfrm>
            <a:off x="6427373" y="5425354"/>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5" name="Rectangle 34"/>
          <p:cNvSpPr/>
          <p:nvPr/>
        </p:nvSpPr>
        <p:spPr>
          <a:xfrm>
            <a:off x="6427373" y="4272542"/>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6" name="Rectangle 35"/>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sp>
        <p:nvSpPr>
          <p:cNvPr id="37" name="Rectangle 36"/>
          <p:cNvSpPr/>
          <p:nvPr/>
        </p:nvSpPr>
        <p:spPr>
          <a:xfrm>
            <a:off x="6327048" y="1407523"/>
            <a:ext cx="2449260"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latin typeface="Quicksand" panose="020B0604020202020204" charset="0"/>
              </a:rPr>
              <a:t>13.126.182.130</a:t>
            </a:r>
            <a:r>
              <a:rPr lang="en-US" altLang="ko-KR" sz="1200" b="1" dirty="0"/>
              <a:t> </a:t>
            </a:r>
            <a:endParaRPr lang="en-US" sz="1200" b="1" dirty="0">
              <a:latin typeface="Quicksand" panose="020B060402020202020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0599" y="72131"/>
            <a:ext cx="4834567" cy="36259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988868" y="305599"/>
          <a:ext cx="8026400" cy="54841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Image 107"/>
          <p:cNvPicPr/>
          <p:nvPr/>
        </p:nvPicPr>
        <p:blipFill>
          <a:blip r:embed="rId6" cstate="print"/>
          <a:stretch>
            <a:fillRect/>
          </a:stretch>
        </p:blipFill>
        <p:spPr>
          <a:xfrm>
            <a:off x="2082800" y="1242203"/>
            <a:ext cx="8026399" cy="406304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08"/>
          <p:cNvPicPr/>
          <p:nvPr/>
        </p:nvPicPr>
        <p:blipFill>
          <a:blip r:embed="rId1" cstate="print"/>
          <a:stretch>
            <a:fillRect/>
          </a:stretch>
        </p:blipFill>
        <p:spPr>
          <a:xfrm>
            <a:off x="1440611" y="1345721"/>
            <a:ext cx="9169879" cy="4407739"/>
          </a:xfrm>
          <a:prstGeom prst="rect">
            <a:avLst/>
          </a:prstGeom>
        </p:spPr>
      </p:pic>
      <p:graphicFrame>
        <p:nvGraphicFramePr>
          <p:cNvPr id="4" name="Diagram 3"/>
          <p:cNvGraphicFramePr/>
          <p:nvPr/>
        </p:nvGraphicFramePr>
        <p:xfrm>
          <a:off x="2238076" y="554287"/>
          <a:ext cx="6871419" cy="548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2238076" y="554287"/>
          <a:ext cx="6871419" cy="54841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Image 106"/>
          <p:cNvPicPr/>
          <p:nvPr/>
        </p:nvPicPr>
        <p:blipFill>
          <a:blip r:embed="rId6" cstate="print"/>
          <a:stretch>
            <a:fillRect/>
          </a:stretch>
        </p:blipFill>
        <p:spPr>
          <a:xfrm>
            <a:off x="733245" y="1250830"/>
            <a:ext cx="10144664" cy="444260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3"/>
          <p:cNvGrpSpPr/>
          <p:nvPr/>
        </p:nvGrpSpPr>
        <p:grpSpPr>
          <a:xfrm>
            <a:off x="5488828" y="857129"/>
            <a:ext cx="824885" cy="824884"/>
            <a:chOff x="5580109" y="1852963"/>
            <a:chExt cx="1152128" cy="1152128"/>
          </a:xfrm>
        </p:grpSpPr>
        <p:sp>
          <p:nvSpPr>
            <p:cNvPr id="5"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6"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7" name="Group 26"/>
          <p:cNvGrpSpPr/>
          <p:nvPr/>
        </p:nvGrpSpPr>
        <p:grpSpPr>
          <a:xfrm>
            <a:off x="5488828" y="1975769"/>
            <a:ext cx="824885" cy="824884"/>
            <a:chOff x="5580109" y="1852963"/>
            <a:chExt cx="1152128" cy="1152128"/>
          </a:xfrm>
          <a:solidFill>
            <a:schemeClr val="bg1">
              <a:lumMod val="75000"/>
            </a:schemeClr>
          </a:solidFill>
        </p:grpSpPr>
        <p:sp>
          <p:nvSpPr>
            <p:cNvPr id="8"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9"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10" name="Group 29"/>
          <p:cNvGrpSpPr/>
          <p:nvPr/>
        </p:nvGrpSpPr>
        <p:grpSpPr>
          <a:xfrm>
            <a:off x="5488828" y="3094409"/>
            <a:ext cx="824885" cy="824884"/>
            <a:chOff x="5580109" y="1852963"/>
            <a:chExt cx="1152128" cy="1152128"/>
          </a:xfrm>
        </p:grpSpPr>
        <p:sp>
          <p:nvSpPr>
            <p:cNvPr id="11"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2"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3" name="Group 32"/>
          <p:cNvGrpSpPr/>
          <p:nvPr/>
        </p:nvGrpSpPr>
        <p:grpSpPr>
          <a:xfrm>
            <a:off x="5488828" y="4213049"/>
            <a:ext cx="824885" cy="824884"/>
            <a:chOff x="5580109" y="1852963"/>
            <a:chExt cx="1152128" cy="1152128"/>
          </a:xfrm>
          <a:solidFill>
            <a:schemeClr val="bg1">
              <a:lumMod val="75000"/>
            </a:schemeClr>
          </a:solidFill>
        </p:grpSpPr>
        <p:sp>
          <p:nvSpPr>
            <p:cNvPr id="14"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5"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6" name="Group 35"/>
          <p:cNvGrpSpPr/>
          <p:nvPr/>
        </p:nvGrpSpPr>
        <p:grpSpPr>
          <a:xfrm>
            <a:off x="5488828" y="5331690"/>
            <a:ext cx="824885" cy="824884"/>
            <a:chOff x="5580109" y="1852963"/>
            <a:chExt cx="1152128" cy="1152128"/>
          </a:xfrm>
        </p:grpSpPr>
        <p:sp>
          <p:nvSpPr>
            <p:cNvPr id="17"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8"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19" name="그룹 24"/>
          <p:cNvGrpSpPr/>
          <p:nvPr/>
        </p:nvGrpSpPr>
        <p:grpSpPr>
          <a:xfrm>
            <a:off x="6313713" y="879826"/>
            <a:ext cx="4980609" cy="603857"/>
            <a:chOff x="6313713" y="879826"/>
            <a:chExt cx="4980609" cy="603857"/>
          </a:xfrm>
        </p:grpSpPr>
        <p:sp>
          <p:nvSpPr>
            <p:cNvPr id="20" name="TextBox 19"/>
            <p:cNvSpPr txBox="1"/>
            <p:nvPr/>
          </p:nvSpPr>
          <p:spPr>
            <a:xfrm>
              <a:off x="6313713" y="1206684"/>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t>https://www.iphbooks.com/</a:t>
              </a:r>
              <a:r>
                <a:rPr lang="en-US" altLang="ko-KR" sz="1200" dirty="0">
                  <a:solidFill>
                    <a:schemeClr val="tx1">
                      <a:lumMod val="75000"/>
                      <a:lumOff val="25000"/>
                    </a:schemeClr>
                  </a:solidFill>
                </a:rPr>
                <a:t> </a:t>
              </a:r>
              <a:endParaRPr lang="ko-KR" altLang="en-US" sz="1200" dirty="0">
                <a:solidFill>
                  <a:schemeClr val="tx1">
                    <a:lumMod val="75000"/>
                    <a:lumOff val="25000"/>
                  </a:schemeClr>
                </a:solidFill>
              </a:endParaRPr>
            </a:p>
          </p:txBody>
        </p:sp>
        <p:sp>
          <p:nvSpPr>
            <p:cNvPr id="21" name="TextBox 20"/>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2" name="그룹 25"/>
          <p:cNvGrpSpPr/>
          <p:nvPr/>
        </p:nvGrpSpPr>
        <p:grpSpPr>
          <a:xfrm>
            <a:off x="6427374" y="2072351"/>
            <a:ext cx="4980610" cy="614698"/>
            <a:chOff x="6427374" y="956831"/>
            <a:chExt cx="4980610" cy="614698"/>
          </a:xfrm>
        </p:grpSpPr>
        <p:sp>
          <p:nvSpPr>
            <p:cNvPr id="23" name="TextBox 22"/>
            <p:cNvSpPr txBox="1"/>
            <p:nvPr/>
          </p:nvSpPr>
          <p:spPr>
            <a:xfrm>
              <a:off x="6427375" y="1294530"/>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SQL Injection</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4" name="TextBox 23"/>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5" name="그룹 28"/>
          <p:cNvGrpSpPr/>
          <p:nvPr/>
        </p:nvGrpSpPr>
        <p:grpSpPr>
          <a:xfrm>
            <a:off x="6427374" y="3176147"/>
            <a:ext cx="4980609" cy="828882"/>
            <a:chOff x="6427374" y="945107"/>
            <a:chExt cx="4980609" cy="828882"/>
          </a:xfrm>
        </p:grpSpPr>
        <p:sp>
          <p:nvSpPr>
            <p:cNvPr id="26" name="TextBox 25"/>
            <p:cNvSpPr txBox="1"/>
            <p:nvPr/>
          </p:nvSpPr>
          <p:spPr>
            <a:xfrm>
              <a:off x="6427374" y="1312324"/>
              <a:ext cx="4980609" cy="461665"/>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 </a:t>
              </a:r>
              <a:r>
                <a:rPr lang="en-US" sz="1200" b="1" dirty="0">
                  <a:solidFill>
                    <a:schemeClr val="accent4">
                      <a:lumMod val="75000"/>
                    </a:schemeClr>
                  </a:solidFill>
                  <a:latin typeface="Quicksand" panose="020B0604020202020204" charset="0"/>
                </a:rPr>
                <a:t>Critical</a:t>
              </a:r>
              <a:r>
                <a:rPr lang="en-US" sz="1200" b="1" dirty="0">
                  <a:latin typeface="Quicksand" panose="020B0604020202020204" charset="0"/>
                </a:rPr>
                <a:t> (https://bugcrowd.com/vulnerability-rating-taxonomy)</a:t>
              </a:r>
              <a:endParaRPr lang="en-US" sz="1200" b="1" dirty="0">
                <a:latin typeface="Quicksand" panose="020B060402020202020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ü"/>
              </a:pPr>
              <a:endParaRPr lang="ko-KR" altLang="en-US" sz="1200" dirty="0">
                <a:solidFill>
                  <a:schemeClr val="tx1">
                    <a:lumMod val="75000"/>
                    <a:lumOff val="25000"/>
                  </a:schemeClr>
                </a:solidFill>
              </a:endParaRPr>
            </a:p>
          </p:txBody>
        </p:sp>
        <p:sp>
          <p:nvSpPr>
            <p:cNvPr id="27" name="TextBox 26"/>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8" name="그룹 31"/>
          <p:cNvGrpSpPr/>
          <p:nvPr/>
        </p:nvGrpSpPr>
        <p:grpSpPr>
          <a:xfrm>
            <a:off x="6427373" y="4121269"/>
            <a:ext cx="4980609" cy="1149767"/>
            <a:chOff x="6427373" y="774709"/>
            <a:chExt cx="4980609" cy="1149767"/>
          </a:xfrm>
        </p:grpSpPr>
        <p:sp>
          <p:nvSpPr>
            <p:cNvPr id="29" name="TextBox 28"/>
            <p:cNvSpPr txBox="1"/>
            <p:nvPr/>
          </p:nvSpPr>
          <p:spPr>
            <a:xfrm>
              <a:off x="6427373" y="1278145"/>
              <a:ext cx="4980609" cy="646331"/>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The attacker can hijack user accounts and steal the sensitive data. An attacker can also steal cookies and sessions.</a:t>
              </a:r>
              <a:endParaRPr lang="en-US" sz="1200" b="1" dirty="0">
                <a:latin typeface="Quicksand" panose="020B0604020202020204" charset="0"/>
              </a:endParaRPr>
            </a:p>
            <a:p>
              <a:pPr marL="171450" indent="-171450">
                <a:buFont typeface="Wingdings" panose="05000000000000000000" pitchFamily="2" charset="2"/>
                <a:buChar char="ü"/>
              </a:pPr>
              <a:endParaRPr lang="ko-KR" altLang="en-US" sz="1200" dirty="0">
                <a:solidFill>
                  <a:schemeClr val="tx1">
                    <a:lumMod val="75000"/>
                    <a:lumOff val="25000"/>
                  </a:schemeClr>
                </a:solidFill>
                <a:cs typeface="Arial" panose="020B0604020202020204" pitchFamily="34" charset="0"/>
              </a:endParaRPr>
            </a:p>
          </p:txBody>
        </p:sp>
        <p:sp>
          <p:nvSpPr>
            <p:cNvPr id="30" name="TextBox 29"/>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1" name="그룹 34"/>
          <p:cNvGrpSpPr/>
          <p:nvPr/>
        </p:nvGrpSpPr>
        <p:grpSpPr>
          <a:xfrm>
            <a:off x="6427375" y="5236790"/>
            <a:ext cx="4980609" cy="992081"/>
            <a:chOff x="6427375" y="774709"/>
            <a:chExt cx="4980609" cy="992081"/>
          </a:xfrm>
        </p:grpSpPr>
        <p:sp>
          <p:nvSpPr>
            <p:cNvPr id="32" name="TextBox 31"/>
            <p:cNvSpPr txBox="1"/>
            <p:nvPr/>
          </p:nvSpPr>
          <p:spPr>
            <a:xfrm>
              <a:off x="6427375" y="1292173"/>
              <a:ext cx="4980609" cy="474617"/>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 , </a:t>
              </a:r>
              <a:r>
                <a:rPr lang="en-US" sz="1200" b="1" dirty="0" err="1">
                  <a:latin typeface="Quicksand" panose="020B0604020202020204" charset="0"/>
                </a:rPr>
                <a:t>Sqlmap</a:t>
              </a:r>
              <a:endParaRPr lang="en-US" sz="1200" b="1" dirty="0">
                <a:latin typeface="Quicksand" panose="020B0604020202020204" charset="0"/>
                <a:ea typeface="Calibri" panose="020F0502020204030204" pitchFamily="34" charset="0"/>
                <a:cs typeface="Times New Roman" panose="02020603050405020304" pitchFamily="18" charset="0"/>
              </a:endParaRPr>
            </a:p>
            <a:p>
              <a:endParaRPr lang="ko-KR" altLang="en-US" sz="1200" dirty="0">
                <a:solidFill>
                  <a:schemeClr val="tx1">
                    <a:lumMod val="75000"/>
                    <a:lumOff val="25000"/>
                  </a:schemeClr>
                </a:solidFill>
                <a:cs typeface="Arial" panose="020B0604020202020204" pitchFamily="34" charset="0"/>
              </a:endParaRPr>
            </a:p>
          </p:txBody>
        </p:sp>
        <p:sp>
          <p:nvSpPr>
            <p:cNvPr id="33" name="TextBox 32"/>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5" name="Picture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6" name="Rectangle 35"/>
          <p:cNvSpPr/>
          <p:nvPr/>
        </p:nvSpPr>
        <p:spPr>
          <a:xfrm>
            <a:off x="6417014" y="5388607"/>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7" name="Rectangle 36"/>
          <p:cNvSpPr/>
          <p:nvPr/>
        </p:nvSpPr>
        <p:spPr>
          <a:xfrm>
            <a:off x="6427374" y="4263761"/>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8" name="Rectangle 37"/>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69" y="391976"/>
            <a:ext cx="4902141" cy="2580074"/>
          </a:xfrm>
          <a:prstGeom prst="rect">
            <a:avLst/>
          </a:prstGeom>
        </p:spPr>
      </p:pic>
      <p:sp>
        <p:nvSpPr>
          <p:cNvPr id="3" name="Rectangle 2"/>
          <p:cNvSpPr/>
          <p:nvPr/>
        </p:nvSpPr>
        <p:spPr>
          <a:xfrm>
            <a:off x="6327048" y="1407523"/>
            <a:ext cx="2441246"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latin typeface="Quicksand" panose="020B0604020202020204" charset="0"/>
              </a:rPr>
              <a:t>13.126.182.130</a:t>
            </a:r>
            <a:r>
              <a:rPr lang="en-US" altLang="ko-KR" sz="1200" b="1" dirty="0"/>
              <a:t> </a:t>
            </a:r>
            <a:endParaRPr lang="en-US" sz="1200" b="1" dirty="0">
              <a:latin typeface="Quicksand" panose="020B06040202020202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77473" y="1492998"/>
            <a:ext cx="7998691" cy="429096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4" name="Diagram 3"/>
          <p:cNvGraphicFramePr/>
          <p:nvPr/>
        </p:nvGraphicFramePr>
        <p:xfrm>
          <a:off x="4140559" y="829537"/>
          <a:ext cx="3872517" cy="3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8016" y="5563711"/>
            <a:ext cx="10064384" cy="1029349"/>
          </a:xfrm>
        </p:spPr>
        <p:txBody>
          <a:bodyPr/>
          <a:lstStyle/>
          <a:p>
            <a:endParaRPr lang="en-US" sz="1865" b="1" dirty="0">
              <a:solidFill>
                <a:schemeClr val="bg1"/>
              </a:solidFill>
            </a:endParaRPr>
          </a:p>
        </p:txBody>
      </p:sp>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7885" y="1575967"/>
            <a:ext cx="8900275" cy="464019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4" name="Diagram 3"/>
          <p:cNvGraphicFramePr/>
          <p:nvPr/>
        </p:nvGraphicFramePr>
        <p:xfrm>
          <a:off x="1344041" y="550351"/>
          <a:ext cx="9687961" cy="78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fld id="{00000000-1234-1234-1234-123412341234}" type="slidenum">
              <a:rPr lang="en-GB" smtClean="0"/>
            </a:fld>
            <a:endParaRPr lang="en-GB"/>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1744" y="1558756"/>
            <a:ext cx="9163483" cy="477741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332892" y="779519"/>
          <a:ext cx="8261186" cy="481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294967295"/>
          </p:nvPr>
        </p:nvSpPr>
        <p:spPr>
          <a:xfrm>
            <a:off x="11461750" y="6335713"/>
            <a:ext cx="730250" cy="420687"/>
          </a:xfrm>
          <a:prstGeom prst="rect">
            <a:avLst/>
          </a:prstGeom>
        </p:spPr>
        <p:txBody>
          <a:bodyPr/>
          <a:lstStyle/>
          <a:p>
            <a:pPr algn="r"/>
            <a:fld id="{00000000-1234-1234-1234-123412341234}" type="slidenum">
              <a:rPr lang="en-GB" smtClean="0">
                <a:latin typeface="Quicksand" panose="020B0604020202020204" charset="0"/>
              </a:rPr>
            </a:fld>
            <a:endParaRPr lang="en-GB">
              <a:latin typeface="Quicksand" panose="020B0604020202020204" charset="0"/>
            </a:endParaRPr>
          </a:p>
        </p:txBody>
      </p:sp>
      <p:pic>
        <p:nvPicPr>
          <p:cNvPr id="102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5938" y="1311828"/>
            <a:ext cx="9162108" cy="477245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6" name="Diagram 5"/>
          <p:cNvGraphicFramePr/>
          <p:nvPr/>
        </p:nvGraphicFramePr>
        <p:xfrm>
          <a:off x="2147730" y="523155"/>
          <a:ext cx="8698523" cy="438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93031" y="208347"/>
            <a:ext cx="10471150" cy="1713867"/>
          </a:xfrm>
          <a:prstGeom prst="rect">
            <a:avLst/>
          </a:prstGeom>
        </p:spPr>
        <p:txBody>
          <a:bodyPr wrap="square">
            <a:spAutoFit/>
          </a:bodyPr>
          <a:lstStyle/>
          <a:p>
            <a:pPr marL="6350" indent="-6350" algn="ctr" defTabSz="266700">
              <a:lnSpc>
                <a:spcPct val="107000"/>
              </a:lnSpc>
              <a:spcAft>
                <a:spcPct val="0"/>
              </a:spcAft>
            </a:pPr>
            <a:r>
              <a:rPr sz="2100" b="1" u="sng" dirty="0">
                <a:solidFill>
                  <a:srgbClr val="000000"/>
                </a:solidFill>
                <a:uFill>
                  <a:solidFill>
                    <a:srgbClr val="000000"/>
                  </a:solidFill>
                </a:uFill>
                <a:latin typeface="Times New Roman" panose="02020603050405020304"/>
                <a:ea typeface="Times New Roman" panose="02020603050405020304"/>
              </a:rPr>
              <a:t>3. HARDWARE AND SOFTWARE REQUIREMENTS </a:t>
            </a:r>
            <a:r>
              <a:rPr sz="2100" b="1" dirty="0">
                <a:solidFill>
                  <a:srgbClr val="000000"/>
                </a:solidFill>
                <a:latin typeface="Times New Roman" panose="02020603050405020304"/>
                <a:ea typeface="Times New Roman" panose="02020603050405020304"/>
              </a:rPr>
              <a:t> </a:t>
            </a:r>
            <a:endParaRPr sz="2100" b="1" dirty="0">
              <a:solidFill>
                <a:srgbClr val="000000"/>
              </a:solidFill>
              <a:latin typeface="Times New Roman" panose="02020603050405020304"/>
              <a:ea typeface="Times New Roman" panose="02020603050405020304"/>
            </a:endParaRPr>
          </a:p>
          <a:p>
            <a:pPr marL="0" indent="-6350" defTabSz="266700">
              <a:lnSpc>
                <a:spcPct val="107000"/>
              </a:lnSpc>
              <a:spcAft>
                <a:spcPct val="0"/>
              </a:spcAft>
            </a:pPr>
            <a:r>
              <a:rPr sz="1900" b="1" dirty="0">
                <a:solidFill>
                  <a:srgbClr val="000000"/>
                </a:solidFill>
                <a:latin typeface="Times New Roman" panose="02020603050405020304"/>
                <a:ea typeface="Times New Roman" panose="02020603050405020304"/>
              </a:rPr>
              <a:t>Hardware Requirements</a:t>
            </a:r>
            <a:r>
              <a:rPr sz="2100" b="1" dirty="0">
                <a:solidFill>
                  <a:srgbClr val="000000"/>
                </a:solidFill>
                <a:latin typeface="Times New Roman" panose="02020603050405020304"/>
                <a:ea typeface="Times New Roman" panose="02020603050405020304"/>
              </a:rPr>
              <a:t> </a:t>
            </a:r>
            <a:endParaRPr sz="2100" b="1" dirty="0">
              <a:solidFill>
                <a:srgbClr val="000000"/>
              </a:solidFill>
              <a:latin typeface="Times New Roman" panose="02020603050405020304"/>
              <a:ea typeface="Times New Roman" panose="02020603050405020304"/>
            </a:endParaRPr>
          </a:p>
          <a:p>
            <a:pPr marL="0" indent="0" defTabSz="266700">
              <a:lnSpc>
                <a:spcPct val="107000"/>
              </a:lnSpc>
              <a:spcAft>
                <a:spcPct val="0"/>
              </a:spcAft>
            </a:pPr>
            <a:r>
              <a:rPr sz="2100" b="1" dirty="0">
                <a:solidFill>
                  <a:srgbClr val="000000"/>
                </a:solidFill>
                <a:latin typeface="Times New Roman" panose="02020603050405020304"/>
                <a:ea typeface="Times New Roman" panose="02020603050405020304"/>
              </a:rPr>
              <a:t> </a:t>
            </a:r>
            <a:endParaRPr sz="2100" b="1" dirty="0">
              <a:solidFill>
                <a:srgbClr val="000000"/>
              </a:solidFill>
              <a:latin typeface="Times New Roman" panose="02020603050405020304"/>
              <a:ea typeface="Times New Roman" panose="02020603050405020304"/>
            </a:endParaRPr>
          </a:p>
          <a:p>
            <a:pPr marL="0" indent="0" defTabSz="266700">
              <a:lnSpc>
                <a:spcPct val="107000"/>
              </a:lnSpc>
              <a:spcAft>
                <a:spcPct val="0"/>
              </a:spcAft>
            </a:pPr>
            <a:r>
              <a:rPr sz="2100" b="1" dirty="0">
                <a:solidFill>
                  <a:srgbClr val="000000"/>
                </a:solidFill>
                <a:latin typeface="Times New Roman" panose="02020603050405020304"/>
                <a:ea typeface="Times New Roman" panose="02020603050405020304"/>
              </a:rPr>
              <a:t> </a:t>
            </a:r>
            <a:endParaRPr sz="2100" b="1" dirty="0">
              <a:solidFill>
                <a:srgbClr val="000000"/>
              </a:solidFill>
              <a:latin typeface="Times New Roman" panose="02020603050405020304"/>
              <a:ea typeface="Times New Roman" panose="02020603050405020304"/>
            </a:endParaRPr>
          </a:p>
          <a:p>
            <a:pPr marL="0" indent="-6350" defTabSz="266700">
              <a:lnSpc>
                <a:spcPct val="103000"/>
              </a:lnSpc>
              <a:spcAft>
                <a:spcPts val="500"/>
              </a:spcAft>
            </a:pPr>
            <a:endParaRPr sz="1600" dirty="0">
              <a:solidFill>
                <a:srgbClr val="000000"/>
              </a:solidFill>
              <a:latin typeface="Times New Roman" panose="02020603050405020304"/>
              <a:ea typeface="Times New Roman" panose="02020603050405020304"/>
            </a:endParaRPr>
          </a:p>
        </p:txBody>
      </p:sp>
      <p:graphicFrame>
        <p:nvGraphicFramePr>
          <p:cNvPr id="6" name="Table 5"/>
          <p:cNvGraphicFramePr>
            <a:graphicFrameLocks noGrp="1"/>
          </p:cNvGraphicFramePr>
          <p:nvPr/>
        </p:nvGraphicFramePr>
        <p:xfrm>
          <a:off x="720698" y="1023654"/>
          <a:ext cx="4430244" cy="5447807"/>
        </p:xfrm>
        <a:graphic>
          <a:graphicData uri="http://schemas.openxmlformats.org/drawingml/2006/table">
            <a:tbl>
              <a:tblPr firstRow="1" bandRow="1">
                <a:tableStyleId>{5C22544A-7EE6-4342-B048-85BDC9FD1C3A}</a:tableStyleId>
              </a:tblPr>
              <a:tblGrid>
                <a:gridCol w="1398287"/>
                <a:gridCol w="3031957"/>
              </a:tblGrid>
              <a:tr h="800401">
                <a:tc>
                  <a:txBody>
                    <a:bodyPr/>
                    <a:lstStyle/>
                    <a:p>
                      <a:r>
                        <a:rPr lang="en-US" sz="1800" b="1" dirty="0">
                          <a:solidFill>
                            <a:schemeClr val="bg1"/>
                          </a:solidFill>
                          <a:latin typeface="Times New Roman" panose="02020603050405020304"/>
                          <a:ea typeface="Times New Roman" panose="02020603050405020304"/>
                        </a:rPr>
                        <a:t>Component</a:t>
                      </a:r>
                      <a:endParaRPr 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1" dirty="0">
                          <a:solidFill>
                            <a:schemeClr val="bg1"/>
                          </a:solidFill>
                          <a:latin typeface="Times New Roman" panose="02020603050405020304"/>
                          <a:ea typeface="Times New Roman" panose="02020603050405020304"/>
                        </a:rPr>
                        <a:t>Specification </a:t>
                      </a:r>
                      <a:endParaRPr lang="en-US" sz="1800" b="1" dirty="0">
                        <a:solidFill>
                          <a:schemeClr val="bg1"/>
                        </a:solidFill>
                        <a:latin typeface="Times New Roman" panose="02020603050405020304"/>
                        <a:ea typeface="Times New Roman" panose="02020603050405020304"/>
                      </a:endParaRPr>
                    </a:p>
                    <a:p>
                      <a:endParaRPr lang="en-US" dirty="0"/>
                    </a:p>
                  </a:txBody>
                  <a:tcPr/>
                </a:tc>
              </a:tr>
              <a:tr h="463725">
                <a:tc>
                  <a:txBody>
                    <a:bodyPr/>
                    <a:lstStyle/>
                    <a:p>
                      <a:r>
                        <a:rPr lang="en-US" sz="1800" dirty="0">
                          <a:solidFill>
                            <a:srgbClr val="000000"/>
                          </a:solidFill>
                          <a:latin typeface="Times New Roman" panose="02020603050405020304"/>
                          <a:ea typeface="Times New Roman" panose="02020603050405020304"/>
                        </a:rPr>
                        <a:t>Processor</a:t>
                      </a:r>
                      <a:endParaRPr lang="en-US" dirty="0"/>
                    </a:p>
                  </a:txBody>
                  <a:tcPr/>
                </a:tc>
                <a:tc>
                  <a:txBody>
                    <a:bodyPr/>
                    <a:lstStyle/>
                    <a:p>
                      <a:r>
                        <a:rPr lang="en-US" sz="1800" dirty="0">
                          <a:solidFill>
                            <a:srgbClr val="000000"/>
                          </a:solidFill>
                          <a:latin typeface="Times New Roman" panose="02020603050405020304"/>
                          <a:ea typeface="Times New Roman" panose="02020603050405020304"/>
                        </a:rPr>
                        <a:t>CPU/ AMD equivalent </a:t>
                      </a:r>
                      <a:endParaRPr lang="en-US" dirty="0"/>
                    </a:p>
                  </a:txBody>
                  <a:tcPr/>
                </a:tc>
              </a:tr>
              <a:tr h="1143430">
                <a:tc>
                  <a:txBody>
                    <a:bodyPr/>
                    <a:lstStyle/>
                    <a:p>
                      <a:r>
                        <a:rPr lang="en-US" sz="1800" dirty="0">
                          <a:solidFill>
                            <a:srgbClr val="000000"/>
                          </a:solidFill>
                          <a:latin typeface="Times New Roman" panose="02020603050405020304"/>
                          <a:ea typeface="Times New Roman" panose="02020603050405020304"/>
                        </a:rPr>
                        <a:t>RAM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00000"/>
                          </a:solidFill>
                          <a:latin typeface="Times New Roman" panose="02020603050405020304"/>
                          <a:ea typeface="Times New Roman" panose="02020603050405020304"/>
                        </a:rPr>
                        <a:t>Minimum 8 GB (16 GB recommended for better performance) </a:t>
                      </a:r>
                      <a:endParaRPr lang="en-US" sz="1800" dirty="0">
                        <a:solidFill>
                          <a:srgbClr val="000000"/>
                        </a:solidFill>
                        <a:latin typeface="Times New Roman" panose="02020603050405020304"/>
                        <a:ea typeface="Times New Roman" panose="02020603050405020304"/>
                      </a:endParaRPr>
                    </a:p>
                    <a:p>
                      <a:endParaRPr lang="en-US" dirty="0"/>
                    </a:p>
                  </a:txBody>
                  <a:tcPr/>
                </a:tc>
              </a:tr>
              <a:tr h="463725">
                <a:tc>
                  <a:txBody>
                    <a:bodyPr/>
                    <a:lstStyle/>
                    <a:p>
                      <a:r>
                        <a:rPr lang="en-US" sz="1800" dirty="0">
                          <a:solidFill>
                            <a:srgbClr val="000000"/>
                          </a:solidFill>
                          <a:latin typeface="Times New Roman" panose="02020603050405020304"/>
                          <a:ea typeface="Times New Roman" panose="02020603050405020304"/>
                        </a:rPr>
                        <a:t>Storage </a:t>
                      </a:r>
                      <a:endParaRPr lang="en-US" dirty="0"/>
                    </a:p>
                  </a:txBody>
                  <a:tcPr/>
                </a:tc>
                <a:tc>
                  <a:txBody>
                    <a:bodyPr/>
                    <a:lstStyle/>
                    <a:p>
                      <a:r>
                        <a:rPr lang="en-US" sz="1800" dirty="0">
                          <a:solidFill>
                            <a:srgbClr val="000000"/>
                          </a:solidFill>
                          <a:latin typeface="Times New Roman" panose="02020603050405020304"/>
                          <a:ea typeface="Times New Roman" panose="02020603050405020304"/>
                        </a:rPr>
                        <a:t> Minimum 256 GB SSD (500 GB preferred)</a:t>
                      </a:r>
                      <a:endParaRPr lang="en-US" dirty="0"/>
                    </a:p>
                  </a:txBody>
                  <a:tcPr/>
                </a:tc>
              </a:tr>
              <a:tr h="800401">
                <a:tc>
                  <a:txBody>
                    <a:bodyPr/>
                    <a:lstStyle/>
                    <a:p>
                      <a:r>
                        <a:rPr lang="en-US" altLang="en-US" sz="1800" dirty="0">
                          <a:solidFill>
                            <a:srgbClr val="000000"/>
                          </a:solidFill>
                          <a:latin typeface="Times New Roman" panose="02020603050405020304"/>
                          <a:ea typeface="Times New Roman" panose="02020603050405020304"/>
                        </a:rPr>
                        <a:t>Network Adapter</a:t>
                      </a:r>
                      <a:endParaRPr lang="en-US" dirty="0"/>
                    </a:p>
                  </a:txBody>
                  <a:tcPr/>
                </a:tc>
                <a:tc>
                  <a:txBody>
                    <a:bodyPr/>
                    <a:lstStyle/>
                    <a:p>
                      <a:r>
                        <a:rPr lang="en-US" sz="1800" dirty="0">
                          <a:solidFill>
                            <a:srgbClr val="000000"/>
                          </a:solidFill>
                          <a:latin typeface="Times New Roman" panose="02020603050405020304"/>
                          <a:ea typeface="Times New Roman" panose="02020603050405020304"/>
                        </a:rPr>
                        <a:t>Ethernet &amp; Wi-Fi Adapter with packet injection support</a:t>
                      </a:r>
                      <a:endParaRPr lang="en-US" dirty="0"/>
                    </a:p>
                  </a:txBody>
                  <a:tcPr/>
                </a:tc>
              </a:tr>
              <a:tr h="800401">
                <a:tc>
                  <a:txBody>
                    <a:bodyPr/>
                    <a:lstStyle/>
                    <a:p>
                      <a:r>
                        <a:rPr lang="en-US" sz="1800" dirty="0">
                          <a:solidFill>
                            <a:srgbClr val="000000"/>
                          </a:solidFill>
                          <a:latin typeface="Times New Roman" panose="02020603050405020304"/>
                          <a:ea typeface="Times New Roman" panose="02020603050405020304"/>
                          <a:sym typeface="+mn-ea"/>
                        </a:rPr>
                        <a:t>Virtualization</a:t>
                      </a:r>
                      <a:endParaRPr lang="en-US" dirty="0"/>
                    </a:p>
                  </a:txBody>
                  <a:tcPr/>
                </a:tc>
                <a:tc>
                  <a:txBody>
                    <a:bodyPr/>
                    <a:lstStyle/>
                    <a:p>
                      <a:r>
                        <a:rPr lang="en-US" sz="1800" dirty="0">
                          <a:solidFill>
                            <a:srgbClr val="000000"/>
                          </a:solidFill>
                          <a:latin typeface="Times New Roman" panose="02020603050405020304"/>
                          <a:ea typeface="Times New Roman" panose="02020603050405020304"/>
                        </a:rPr>
                        <a:t> Dedicated GPU for GPU-accelerated tools (e.g., </a:t>
                      </a:r>
                      <a:r>
                        <a:rPr lang="en-US" sz="1800" dirty="0" err="1">
                          <a:solidFill>
                            <a:srgbClr val="000000"/>
                          </a:solidFill>
                          <a:latin typeface="Times New Roman" panose="02020603050405020304"/>
                          <a:ea typeface="Times New Roman" panose="02020603050405020304"/>
                        </a:rPr>
                        <a:t>Hashcat</a:t>
                      </a:r>
                      <a:r>
                        <a:rPr lang="en-US" sz="1800" dirty="0">
                          <a:solidFill>
                            <a:srgbClr val="000000"/>
                          </a:solidFill>
                          <a:latin typeface="Times New Roman" panose="02020603050405020304"/>
                          <a:ea typeface="Times New Roman" panose="02020603050405020304"/>
                        </a:rPr>
                        <a:t>)</a:t>
                      </a:r>
                      <a:endParaRPr lang="en-US" dirty="0"/>
                    </a:p>
                  </a:txBody>
                  <a:tcPr/>
                </a:tc>
              </a:tr>
              <a:tr h="463725">
                <a:tc>
                  <a:txBody>
                    <a:bodyPr/>
                    <a:lstStyle/>
                    <a:p>
                      <a:r>
                        <a:rPr lang="en-US" sz="1800" dirty="0">
                          <a:solidFill>
                            <a:srgbClr val="000000"/>
                          </a:solidFill>
                          <a:latin typeface="Times New Roman" panose="02020603050405020304"/>
                          <a:ea typeface="Times New Roman" panose="02020603050405020304"/>
                          <a:sym typeface="+mn-ea"/>
                        </a:rPr>
                        <a:t>Support</a:t>
                      </a:r>
                      <a:endParaRPr lang="en-US" dirty="0"/>
                    </a:p>
                  </a:txBody>
                  <a:tcPr/>
                </a:tc>
                <a:tc>
                  <a:txBody>
                    <a:bodyPr/>
                    <a:lstStyle/>
                    <a:p>
                      <a:r>
                        <a:rPr lang="en-US" sz="1800" dirty="0">
                          <a:solidFill>
                            <a:srgbClr val="000000"/>
                          </a:solidFill>
                          <a:latin typeface="Times New Roman" panose="02020603050405020304"/>
                          <a:ea typeface="Times New Roman" panose="02020603050405020304"/>
                        </a:rPr>
                        <a:t>Required (Intel VT-x or AMD-V) </a:t>
                      </a:r>
                      <a:endParaRPr lang="en-US" dirty="0"/>
                    </a:p>
                  </a:txBody>
                  <a:tcPr/>
                </a:tc>
              </a:tr>
            </a:tbl>
          </a:graphicData>
        </a:graphic>
      </p:graphicFrame>
      <p:sp>
        <p:nvSpPr>
          <p:cNvPr id="3" name="TextBox 2"/>
          <p:cNvSpPr txBox="1"/>
          <p:nvPr/>
        </p:nvSpPr>
        <p:spPr>
          <a:xfrm>
            <a:off x="6549190" y="696525"/>
            <a:ext cx="6104020" cy="368755"/>
          </a:xfrm>
          <a:prstGeom prst="rect">
            <a:avLst/>
          </a:prstGeom>
          <a:noFill/>
        </p:spPr>
        <p:txBody>
          <a:bodyPr wrap="square">
            <a:spAutoFit/>
          </a:bodyPr>
          <a:lstStyle/>
          <a:p>
            <a:pPr marL="0" indent="-6350" defTabSz="266700">
              <a:lnSpc>
                <a:spcPct val="107000"/>
              </a:lnSpc>
              <a:spcAft>
                <a:spcPct val="0"/>
              </a:spcAft>
            </a:pPr>
            <a:r>
              <a:rPr lang="en-US" sz="1800" b="1" dirty="0">
                <a:solidFill>
                  <a:srgbClr val="000000"/>
                </a:solidFill>
                <a:latin typeface="Times New Roman" panose="02020603050405020304"/>
                <a:ea typeface="Times New Roman" panose="02020603050405020304"/>
              </a:rPr>
              <a:t>Software Requirements </a:t>
            </a:r>
            <a:endParaRPr lang="en-US" sz="1800" b="1" dirty="0">
              <a:solidFill>
                <a:srgbClr val="000000"/>
              </a:solidFill>
              <a:latin typeface="Times New Roman" panose="02020603050405020304"/>
              <a:ea typeface="Times New Roman" panose="02020603050405020304"/>
            </a:endParaRPr>
          </a:p>
        </p:txBody>
      </p:sp>
      <p:graphicFrame>
        <p:nvGraphicFramePr>
          <p:cNvPr id="8" name="Table 7"/>
          <p:cNvGraphicFramePr>
            <a:graphicFrameLocks noGrp="1"/>
          </p:cNvGraphicFramePr>
          <p:nvPr/>
        </p:nvGraphicFramePr>
        <p:xfrm>
          <a:off x="6275787" y="1065280"/>
          <a:ext cx="5123182" cy="4076016"/>
        </p:xfrm>
        <a:graphic>
          <a:graphicData uri="http://schemas.openxmlformats.org/drawingml/2006/table">
            <a:tbl>
              <a:tblPr firstRow="1" bandRow="1">
                <a:tableStyleId>{5C22544A-7EE6-4342-B048-85BDC9FD1C3A}</a:tableStyleId>
              </a:tblPr>
              <a:tblGrid>
                <a:gridCol w="2561591"/>
                <a:gridCol w="2561591"/>
              </a:tblGrid>
              <a:tr h="388192">
                <a:tc>
                  <a:txBody>
                    <a:bodyPr/>
                    <a:lstStyle/>
                    <a:p>
                      <a:r>
                        <a:rPr lang="en-US" sz="1800" b="1" dirty="0">
                          <a:solidFill>
                            <a:schemeClr val="bg1"/>
                          </a:solidFill>
                          <a:latin typeface="Times New Roman" panose="02020603050405020304"/>
                          <a:ea typeface="Times New Roman" panose="02020603050405020304"/>
                        </a:rPr>
                        <a:t>Category</a:t>
                      </a:r>
                      <a:endParaRPr lang="en-US" dirty="0">
                        <a:solidFill>
                          <a:schemeClr val="bg1"/>
                        </a:solidFill>
                      </a:endParaRPr>
                    </a:p>
                  </a:txBody>
                  <a:tcPr/>
                </a:tc>
                <a:tc>
                  <a:txBody>
                    <a:bodyPr/>
                    <a:lstStyle/>
                    <a:p>
                      <a:r>
                        <a:rPr lang="en-US" sz="1800" b="1" dirty="0">
                          <a:solidFill>
                            <a:schemeClr val="bg1"/>
                          </a:solidFill>
                          <a:latin typeface="Times New Roman" panose="02020603050405020304"/>
                          <a:ea typeface="Times New Roman" panose="02020603050405020304"/>
                        </a:rPr>
                        <a:t>Tools / Software</a:t>
                      </a:r>
                      <a:endParaRPr lang="en-US" dirty="0">
                        <a:solidFill>
                          <a:schemeClr val="bg1"/>
                        </a:solidFill>
                      </a:endParaRPr>
                    </a:p>
                  </a:txBody>
                  <a:tcPr/>
                </a:tc>
              </a:tr>
              <a:tr h="970480">
                <a:tc>
                  <a:txBody>
                    <a:bodyPr/>
                    <a:lstStyle/>
                    <a:p>
                      <a:r>
                        <a:rPr lang="en-US" sz="1800" dirty="0">
                          <a:solidFill>
                            <a:srgbClr val="000000"/>
                          </a:solidFill>
                          <a:latin typeface="Times New Roman" panose="02020603050405020304"/>
                          <a:ea typeface="Times New Roman" panose="02020603050405020304"/>
                        </a:rPr>
                        <a:t>Operating System </a:t>
                      </a:r>
                      <a:endParaRPr lang="en-US" dirty="0"/>
                    </a:p>
                  </a:txBody>
                  <a:tcPr/>
                </a:tc>
                <a:tc>
                  <a:txBody>
                    <a:bodyPr/>
                    <a:lstStyle/>
                    <a:p>
                      <a:r>
                        <a:rPr lang="en-US" sz="1800" dirty="0">
                          <a:solidFill>
                            <a:srgbClr val="000000"/>
                          </a:solidFill>
                          <a:latin typeface="Times New Roman" panose="02020603050405020304"/>
                          <a:ea typeface="Times New Roman" panose="02020603050405020304"/>
                        </a:rPr>
                        <a:t>Kali Linux (Primary), Ubuntu, or Parrot Security OS</a:t>
                      </a:r>
                      <a:endParaRPr lang="en-US" dirty="0"/>
                    </a:p>
                  </a:txBody>
                  <a:tcPr/>
                </a:tc>
              </a:tr>
              <a:tr h="679336">
                <a:tc>
                  <a:txBody>
                    <a:bodyPr/>
                    <a:lstStyle/>
                    <a:p>
                      <a:r>
                        <a:rPr lang="en-US" sz="1800" dirty="0">
                          <a:solidFill>
                            <a:srgbClr val="000000"/>
                          </a:solidFill>
                          <a:latin typeface="Times New Roman" panose="02020603050405020304"/>
                          <a:ea typeface="Times New Roman" panose="02020603050405020304"/>
                        </a:rPr>
                        <a:t>Virtualization</a:t>
                      </a:r>
                      <a:endParaRPr lang="en-US" dirty="0"/>
                    </a:p>
                  </a:txBody>
                  <a:tcPr/>
                </a:tc>
                <a:tc>
                  <a:txBody>
                    <a:bodyPr/>
                    <a:lstStyle/>
                    <a:p>
                      <a:r>
                        <a:rPr lang="en-US" sz="1800" dirty="0">
                          <a:solidFill>
                            <a:srgbClr val="000000"/>
                          </a:solidFill>
                          <a:latin typeface="Times New Roman" panose="02020603050405020304"/>
                          <a:ea typeface="Times New Roman" panose="02020603050405020304"/>
                        </a:rPr>
                        <a:t>VirtualBox / VMware Workstation / Hyper-V </a:t>
                      </a:r>
                      <a:endParaRPr lang="en-US" dirty="0"/>
                    </a:p>
                  </a:txBody>
                  <a:tcPr/>
                </a:tc>
              </a:tr>
              <a:tr h="679336">
                <a:tc>
                  <a:txBody>
                    <a:bodyPr/>
                    <a:lstStyle/>
                    <a:p>
                      <a:r>
                        <a:rPr lang="en-US" sz="1800" dirty="0">
                          <a:solidFill>
                            <a:srgbClr val="000000"/>
                          </a:solidFill>
                          <a:latin typeface="Times New Roman" panose="02020603050405020304"/>
                          <a:ea typeface="Times New Roman" panose="02020603050405020304"/>
                        </a:rPr>
                        <a:t>Vulnerability Scanners</a:t>
                      </a:r>
                      <a:endParaRPr lang="en-US" dirty="0"/>
                    </a:p>
                  </a:txBody>
                  <a:tcPr/>
                </a:tc>
                <a:tc>
                  <a:txBody>
                    <a:bodyPr/>
                    <a:lstStyle/>
                    <a:p>
                      <a:r>
                        <a:rPr lang="en-US" sz="1800" dirty="0">
                          <a:solidFill>
                            <a:srgbClr val="000000"/>
                          </a:solidFill>
                          <a:latin typeface="Times New Roman" panose="02020603050405020304"/>
                          <a:ea typeface="Times New Roman" panose="02020603050405020304"/>
                        </a:rPr>
                        <a:t>Nessus, OpenVAS, </a:t>
                      </a:r>
                      <a:r>
                        <a:rPr lang="en-US" sz="1800" dirty="0" err="1">
                          <a:solidFill>
                            <a:srgbClr val="000000"/>
                          </a:solidFill>
                          <a:latin typeface="Times New Roman" panose="02020603050405020304"/>
                          <a:ea typeface="Times New Roman" panose="02020603050405020304"/>
                        </a:rPr>
                        <a:t>Nikto</a:t>
                      </a:r>
                      <a:r>
                        <a:rPr lang="en-US" sz="1800" dirty="0">
                          <a:solidFill>
                            <a:srgbClr val="000000"/>
                          </a:solidFill>
                          <a:latin typeface="Times New Roman" panose="02020603050405020304"/>
                          <a:ea typeface="Times New Roman" panose="02020603050405020304"/>
                        </a:rPr>
                        <a:t>, Nmap </a:t>
                      </a:r>
                      <a:endParaRPr lang="en-US" dirty="0"/>
                    </a:p>
                  </a:txBody>
                  <a:tcPr/>
                </a:tc>
              </a:tr>
              <a:tr h="679336">
                <a:tc>
                  <a:txBody>
                    <a:bodyPr/>
                    <a:lstStyle/>
                    <a:p>
                      <a:r>
                        <a:rPr lang="en-US" sz="1800" dirty="0">
                          <a:solidFill>
                            <a:srgbClr val="000000"/>
                          </a:solidFill>
                          <a:latin typeface="Times New Roman" panose="02020603050405020304"/>
                          <a:ea typeface="Times New Roman" panose="02020603050405020304"/>
                        </a:rPr>
                        <a:t>Exploitation Framework</a:t>
                      </a:r>
                      <a:endParaRPr lang="en-US" dirty="0"/>
                    </a:p>
                  </a:txBody>
                  <a:tcPr/>
                </a:tc>
                <a:tc>
                  <a:txBody>
                    <a:bodyPr/>
                    <a:lstStyle/>
                    <a:p>
                      <a:r>
                        <a:rPr lang="en-US" sz="1800" dirty="0">
                          <a:solidFill>
                            <a:srgbClr val="000000"/>
                          </a:solidFill>
                          <a:latin typeface="Times New Roman" panose="02020603050405020304"/>
                          <a:ea typeface="Times New Roman" panose="02020603050405020304"/>
                        </a:rPr>
                        <a:t>Metasploit Framework, Armitage</a:t>
                      </a:r>
                      <a:endParaRPr lang="en-US" dirty="0"/>
                    </a:p>
                  </a:txBody>
                  <a:tcPr/>
                </a:tc>
              </a:tr>
              <a:tr h="679336">
                <a:tc>
                  <a:txBody>
                    <a:bodyPr/>
                    <a:lstStyle/>
                    <a:p>
                      <a:r>
                        <a:rPr lang="en-US" sz="1800" dirty="0">
                          <a:solidFill>
                            <a:srgbClr val="000000"/>
                          </a:solidFill>
                          <a:latin typeface="Times New Roman" panose="02020603050405020304"/>
                          <a:ea typeface="Times New Roman" panose="02020603050405020304"/>
                        </a:rPr>
                        <a:t>Packet Crafting &amp; Sniffing</a:t>
                      </a:r>
                      <a:endParaRPr lang="en-US" dirty="0"/>
                    </a:p>
                  </a:txBody>
                  <a:tcPr/>
                </a:tc>
                <a:tc>
                  <a:txBody>
                    <a:bodyPr/>
                    <a:lstStyle/>
                    <a:p>
                      <a:r>
                        <a:rPr lang="en-US" sz="1800" dirty="0" err="1">
                          <a:solidFill>
                            <a:srgbClr val="000000"/>
                          </a:solidFill>
                          <a:latin typeface="Times New Roman" panose="02020603050405020304"/>
                          <a:ea typeface="Times New Roman" panose="02020603050405020304"/>
                        </a:rPr>
                        <a:t>Scapy</a:t>
                      </a:r>
                      <a:r>
                        <a:rPr lang="en-US" sz="1800" dirty="0">
                          <a:solidFill>
                            <a:srgbClr val="000000"/>
                          </a:solidFill>
                          <a:latin typeface="Times New Roman" panose="02020603050405020304"/>
                          <a:ea typeface="Times New Roman" panose="02020603050405020304"/>
                        </a:rPr>
                        <a:t>, Wireshark, </a:t>
                      </a:r>
                      <a:r>
                        <a:rPr lang="en-US" sz="1800" dirty="0" err="1">
                          <a:solidFill>
                            <a:srgbClr val="000000"/>
                          </a:solidFill>
                          <a:latin typeface="Times New Roman" panose="02020603050405020304"/>
                          <a:ea typeface="Times New Roman" panose="02020603050405020304"/>
                        </a:rPr>
                        <a:t>Tcpdump</a:t>
                      </a:r>
                      <a:r>
                        <a:rPr lang="en-US" sz="1800" dirty="0">
                          <a:solidFill>
                            <a:srgbClr val="000000"/>
                          </a:solidFill>
                          <a:latin typeface="Times New Roman" panose="02020603050405020304"/>
                          <a:ea typeface="Times New Roman" panose="02020603050405020304"/>
                        </a:rPr>
                        <a:t> </a:t>
                      </a:r>
                      <a:endParaRPr lang="en-US" dirty="0"/>
                    </a:p>
                  </a:txBody>
                  <a:tcPr/>
                </a:tc>
              </a:tr>
            </a:tbl>
          </a:graphicData>
        </a:graphic>
      </p:graphicFrame>
    </p:spTree>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fld id="{00000000-1234-1234-1234-123412341234}" type="slidenum">
              <a:rPr lang="en-GB" smtClean="0"/>
            </a:fld>
            <a:endParaRPr lang="en-GB"/>
          </a:p>
        </p:txBody>
      </p:sp>
      <p:pic>
        <p:nvPicPr>
          <p:cNvPr id="5" name="Picture 4"/>
          <p:cNvPicPr/>
          <p:nvPr/>
        </p:nvPicPr>
        <p:blipFill>
          <a:blip r:embed="rId1" cstate="print">
            <a:extLst>
              <a:ext uri="{28A0092B-C50C-407E-A947-70E740481C1C}">
                <a14:useLocalDpi xmlns:a14="http://schemas.microsoft.com/office/drawing/2010/main" val="0"/>
              </a:ext>
            </a:extLst>
          </a:blip>
          <a:stretch>
            <a:fillRect/>
          </a:stretch>
        </p:blipFill>
        <p:spPr>
          <a:xfrm>
            <a:off x="1704243" y="1450731"/>
            <a:ext cx="9321312" cy="471541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8" name="Diagram 7"/>
          <p:cNvGraphicFramePr/>
          <p:nvPr/>
        </p:nvGraphicFramePr>
        <p:xfrm>
          <a:off x="1831878" y="629301"/>
          <a:ext cx="9066042" cy="553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fld id="{00000000-1234-1234-1234-123412341234}" type="slidenum">
              <a:rPr lang="en-GB" smtClean="0"/>
            </a:fld>
            <a:endParaRPr lang="en-GB"/>
          </a:p>
        </p:txBody>
      </p:sp>
      <p:pic>
        <p:nvPicPr>
          <p:cNvPr id="5" name="Picture 4"/>
          <p:cNvPicPr/>
          <p:nvPr/>
        </p:nvPicPr>
        <p:blipFill>
          <a:blip r:embed="rId1" cstate="print">
            <a:extLst>
              <a:ext uri="{28A0092B-C50C-407E-A947-70E740481C1C}">
                <a14:useLocalDpi xmlns:a14="http://schemas.microsoft.com/office/drawing/2010/main" val="0"/>
              </a:ext>
            </a:extLst>
          </a:blip>
          <a:stretch>
            <a:fillRect/>
          </a:stretch>
        </p:blipFill>
        <p:spPr>
          <a:xfrm>
            <a:off x="2040433" y="1604108"/>
            <a:ext cx="8876096" cy="473206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3" name="Diagram 2"/>
          <p:cNvGraphicFramePr/>
          <p:nvPr/>
        </p:nvGraphicFramePr>
        <p:xfrm>
          <a:off x="3948741" y="782715"/>
          <a:ext cx="5059480" cy="434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fld id="{00000000-1234-1234-1234-123412341234}" type="slidenum">
              <a:rPr lang="en-GB" smtClean="0">
                <a:latin typeface="Quicksand" panose="020B0604020202020204" charset="0"/>
              </a:rPr>
            </a:fld>
            <a:endParaRPr lang="en-GB">
              <a:latin typeface="Quicksand" panose="020B0604020202020204" charset="0"/>
            </a:endParaRPr>
          </a:p>
        </p:txBody>
      </p:sp>
      <p:pic>
        <p:nvPicPr>
          <p:cNvPr id="5" name="Picture 4"/>
          <p:cNvPicPr/>
          <p:nvPr/>
        </p:nvPicPr>
        <p:blipFill>
          <a:blip r:embed="rId1" cstate="print">
            <a:extLst>
              <a:ext uri="{28A0092B-C50C-407E-A947-70E740481C1C}">
                <a14:useLocalDpi xmlns:a14="http://schemas.microsoft.com/office/drawing/2010/main" val="0"/>
              </a:ext>
            </a:extLst>
          </a:blip>
          <a:stretch>
            <a:fillRect/>
          </a:stretch>
        </p:blipFill>
        <p:spPr>
          <a:xfrm>
            <a:off x="1726222" y="1360071"/>
            <a:ext cx="8872769" cy="47517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195076" y="564174"/>
          <a:ext cx="7935059" cy="417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fld id="{00000000-1234-1234-1234-123412341234}" type="slidenum">
              <a:rPr lang="en-GB" smtClean="0"/>
            </a:fld>
            <a:endParaRPr lang="en-GB"/>
          </a:p>
        </p:txBody>
      </p:sp>
      <p:pic>
        <p:nvPicPr>
          <p:cNvPr id="5" name="Picture 4"/>
          <p:cNvPicPr/>
          <p:nvPr/>
        </p:nvPicPr>
        <p:blipFill>
          <a:blip r:embed="rId1" cstate="print">
            <a:extLst>
              <a:ext uri="{28A0092B-C50C-407E-A947-70E740481C1C}">
                <a14:useLocalDpi xmlns:a14="http://schemas.microsoft.com/office/drawing/2010/main" val="0"/>
              </a:ext>
            </a:extLst>
          </a:blip>
          <a:stretch>
            <a:fillRect/>
          </a:stretch>
        </p:blipFill>
        <p:spPr>
          <a:xfrm>
            <a:off x="2028189" y="1308100"/>
            <a:ext cx="8806064" cy="487230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3" name="Diagram 2"/>
          <p:cNvGraphicFramePr/>
          <p:nvPr/>
        </p:nvGraphicFramePr>
        <p:xfrm>
          <a:off x="4036116" y="609800"/>
          <a:ext cx="4790210" cy="404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6" name="Picture 5"/>
          <p:cNvPicPr/>
          <p:nvPr/>
        </p:nvPicPr>
        <p:blipFill>
          <a:blip r:embed="rId1" cstate="print">
            <a:extLst>
              <a:ext uri="{28A0092B-C50C-407E-A947-70E740481C1C}">
                <a14:useLocalDpi xmlns:a14="http://schemas.microsoft.com/office/drawing/2010/main" val="0"/>
              </a:ext>
            </a:extLst>
          </a:blip>
          <a:stretch>
            <a:fillRect/>
          </a:stretch>
        </p:blipFill>
        <p:spPr>
          <a:xfrm>
            <a:off x="1960685" y="1274885"/>
            <a:ext cx="9134035" cy="459603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5" name="Picture 4"/>
          <p:cNvPicPr/>
          <p:nvPr/>
        </p:nvPicPr>
        <p:blipFill>
          <a:blip r:embed="rId1" cstate="print">
            <a:extLst>
              <a:ext uri="{28A0092B-C50C-407E-A947-70E740481C1C}">
                <a14:useLocalDpi xmlns:a14="http://schemas.microsoft.com/office/drawing/2010/main" val="0"/>
              </a:ext>
            </a:extLst>
          </a:blip>
          <a:stretch>
            <a:fillRect/>
          </a:stretch>
        </p:blipFill>
        <p:spPr>
          <a:xfrm>
            <a:off x="2246142" y="997797"/>
            <a:ext cx="8614117" cy="4713687"/>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p:nvPr/>
        </p:nvPicPr>
        <p:blipFill>
          <a:blip r:embed="rId1" cstate="print">
            <a:extLst>
              <a:ext uri="{28A0092B-C50C-407E-A947-70E740481C1C}">
                <a14:useLocalDpi xmlns:a14="http://schemas.microsoft.com/office/drawing/2010/main" val="0"/>
              </a:ext>
            </a:extLst>
          </a:blip>
          <a:stretch>
            <a:fillRect/>
          </a:stretch>
        </p:blipFill>
        <p:spPr>
          <a:xfrm>
            <a:off x="2227385" y="1044689"/>
            <a:ext cx="8595360" cy="48825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p:nvPr/>
        </p:nvPicPr>
        <p:blipFill>
          <a:blip r:embed="rId1" cstate="print">
            <a:extLst>
              <a:ext uri="{28A0092B-C50C-407E-A947-70E740481C1C}">
                <a14:useLocalDpi xmlns:a14="http://schemas.microsoft.com/office/drawing/2010/main" val="0"/>
              </a:ext>
            </a:extLst>
          </a:blip>
          <a:stretch>
            <a:fillRect/>
          </a:stretch>
        </p:blipFill>
        <p:spPr>
          <a:xfrm>
            <a:off x="2171537" y="1622765"/>
            <a:ext cx="8517051" cy="450137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498828" y="823236"/>
          <a:ext cx="7862468" cy="406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p:nvPr/>
        </p:nvPicPr>
        <p:blipFill>
          <a:blip r:embed="rId1" cstate="print">
            <a:extLst>
              <a:ext uri="{28A0092B-C50C-407E-A947-70E740481C1C}">
                <a14:useLocalDpi xmlns:a14="http://schemas.microsoft.com/office/drawing/2010/main" val="0"/>
              </a:ext>
            </a:extLst>
          </a:blip>
          <a:stretch>
            <a:fillRect/>
          </a:stretch>
        </p:blipFill>
        <p:spPr>
          <a:xfrm>
            <a:off x="2166587" y="1553797"/>
            <a:ext cx="8215207" cy="44069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469566" y="865733"/>
          <a:ext cx="7609248" cy="3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p:nvPr/>
        </p:nvPicPr>
        <p:blipFill>
          <a:blip r:embed="rId1" cstate="print">
            <a:extLst>
              <a:ext uri="{28A0092B-C50C-407E-A947-70E740481C1C}">
                <a14:useLocalDpi xmlns:a14="http://schemas.microsoft.com/office/drawing/2010/main" val="0"/>
              </a:ext>
            </a:extLst>
          </a:blip>
          <a:stretch>
            <a:fillRect/>
          </a:stretch>
        </p:blipFill>
        <p:spPr>
          <a:xfrm>
            <a:off x="2038676" y="1455463"/>
            <a:ext cx="8830961" cy="470735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513251" y="832322"/>
          <a:ext cx="7881810" cy="3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8469" y="2477233"/>
            <a:ext cx="9920376" cy="830997"/>
          </a:xfrm>
          <a:prstGeom prst="rect">
            <a:avLst/>
          </a:prstGeom>
          <a:noFill/>
        </p:spPr>
        <p:txBody>
          <a:bodyPr wrap="square">
            <a:spAutoFit/>
          </a:bodyPr>
          <a:lstStyle/>
          <a:p>
            <a:r>
              <a:rPr lang="en-US" sz="4800" dirty="0">
                <a:solidFill>
                  <a:srgbClr val="000000"/>
                </a:solidFill>
                <a:effectLst/>
                <a:latin typeface="Roboto" panose="02000000000000000000" pitchFamily="2" charset="0"/>
                <a:ea typeface="Roboto" panose="02000000000000000000" pitchFamily="2" charset="0"/>
                <a:cs typeface="Roboto" panose="02000000000000000000" pitchFamily="2" charset="0"/>
              </a:rPr>
              <a:t>FUNCTIONAL SPECIFICATION </a:t>
            </a:r>
            <a:endParaRPr lang="en-US" sz="48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4294967295"/>
          </p:nvPr>
        </p:nvSpPr>
        <p:spPr>
          <a:xfrm>
            <a:off x="11461750" y="6335713"/>
            <a:ext cx="730250" cy="420687"/>
          </a:xfrm>
          <a:prstGeom prst="rect">
            <a:avLst/>
          </a:prstGeom>
        </p:spPr>
        <p:txBody>
          <a:bodyPr/>
          <a:lstStyle/>
          <a:p>
            <a:pPr algn="r"/>
            <a:fld id="{00000000-1234-1234-1234-123412341234}" type="slidenum">
              <a:rPr lang="en-GB" smtClean="0"/>
            </a:fld>
            <a:endParaRPr lang="en-GB"/>
          </a:p>
        </p:txBody>
      </p:sp>
      <p:pic>
        <p:nvPicPr>
          <p:cNvPr id="4" name="Picture 3"/>
          <p:cNvPicPr/>
          <p:nvPr/>
        </p:nvPicPr>
        <p:blipFill>
          <a:blip r:embed="rId1" cstate="print">
            <a:extLst>
              <a:ext uri="{28A0092B-C50C-407E-A947-70E740481C1C}">
                <a14:useLocalDpi xmlns:a14="http://schemas.microsoft.com/office/drawing/2010/main" val="0"/>
              </a:ext>
            </a:extLst>
          </a:blip>
          <a:stretch>
            <a:fillRect/>
          </a:stretch>
        </p:blipFill>
        <p:spPr>
          <a:xfrm>
            <a:off x="2049162" y="953281"/>
            <a:ext cx="8933017" cy="481447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294967295"/>
          </p:nvPr>
        </p:nvSpPr>
        <p:spPr>
          <a:xfrm>
            <a:off x="11461750" y="6335713"/>
            <a:ext cx="730250" cy="420687"/>
          </a:xfrm>
          <a:prstGeom prst="rect">
            <a:avLst/>
          </a:prstGeom>
        </p:spPr>
        <p:txBody>
          <a:bodyPr/>
          <a:lstStyle/>
          <a:p>
            <a:pPr algn="r"/>
            <a:fld id="{00000000-1234-1234-1234-123412341234}" type="slidenum">
              <a:rPr lang="en-GB" smtClean="0"/>
            </a:fld>
            <a:endParaRPr lang="en-GB"/>
          </a:p>
        </p:txBody>
      </p:sp>
      <p:pic>
        <p:nvPicPr>
          <p:cNvPr id="3" name="Picture 2"/>
          <p:cNvPicPr/>
          <p:nvPr/>
        </p:nvPicPr>
        <p:blipFill>
          <a:blip r:embed="rId1" cstate="print">
            <a:extLst>
              <a:ext uri="{28A0092B-C50C-407E-A947-70E740481C1C}">
                <a14:useLocalDpi xmlns:a14="http://schemas.microsoft.com/office/drawing/2010/main" val="0"/>
              </a:ext>
            </a:extLst>
          </a:blip>
          <a:stretch>
            <a:fillRect/>
          </a:stretch>
        </p:blipFill>
        <p:spPr>
          <a:xfrm>
            <a:off x="1828800" y="888024"/>
            <a:ext cx="9003323" cy="487035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294967295"/>
          </p:nvPr>
        </p:nvSpPr>
        <p:spPr>
          <a:xfrm>
            <a:off x="11461750" y="6335713"/>
            <a:ext cx="730250" cy="420687"/>
          </a:xfrm>
          <a:prstGeom prst="rect">
            <a:avLst/>
          </a:prstGeom>
        </p:spPr>
        <p:txBody>
          <a:bodyPr/>
          <a:lstStyle/>
          <a:p>
            <a:pPr algn="r"/>
            <a:fld id="{00000000-1234-1234-1234-123412341234}" type="slidenum">
              <a:rPr lang="en-GB" smtClean="0"/>
            </a:fld>
            <a:endParaRPr lang="en-GB"/>
          </a:p>
        </p:txBody>
      </p:sp>
      <p:pic>
        <p:nvPicPr>
          <p:cNvPr id="3" name="Picture 2"/>
          <p:cNvPicPr/>
          <p:nvPr/>
        </p:nvPicPr>
        <p:blipFill>
          <a:blip r:embed="rId1" cstate="print">
            <a:extLst>
              <a:ext uri="{28A0092B-C50C-407E-A947-70E740481C1C}">
                <a14:useLocalDpi xmlns:a14="http://schemas.microsoft.com/office/drawing/2010/main" val="0"/>
              </a:ext>
            </a:extLst>
          </a:blip>
          <a:stretch>
            <a:fillRect/>
          </a:stretch>
        </p:blipFill>
        <p:spPr>
          <a:xfrm>
            <a:off x="1459523" y="782515"/>
            <a:ext cx="9312813" cy="512708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txBox="1">
            <a:spLocks noGrp="1"/>
          </p:cNvSpPr>
          <p:nvPr>
            <p:ph type="title" idx="8"/>
          </p:nvPr>
        </p:nvSpPr>
        <p:spPr>
          <a:xfrm>
            <a:off x="960000" y="487680"/>
            <a:ext cx="10272000" cy="731600"/>
          </a:xfrm>
          <a:prstGeom prst="rect">
            <a:avLst/>
          </a:prstGeom>
        </p:spPr>
        <p:txBody>
          <a:bodyPr spcFirstLastPara="1" wrap="square" lIns="121900" tIns="121900" rIns="121900" bIns="121900" anchor="t" anchorCtr="0">
            <a:noAutofit/>
          </a:bodyPr>
          <a:lstStyle/>
          <a:p>
            <a:r>
              <a:rPr lang="en-GB" dirty="0"/>
              <a:t>SQL Injection Preventions</a:t>
            </a:r>
            <a:endParaRPr dirty="0"/>
          </a:p>
        </p:txBody>
      </p:sp>
      <p:sp>
        <p:nvSpPr>
          <p:cNvPr id="389" name="Google Shape;389;p40"/>
          <p:cNvSpPr txBox="1">
            <a:spLocks noGrp="1"/>
          </p:cNvSpPr>
          <p:nvPr>
            <p:ph type="subTitle" idx="1"/>
          </p:nvPr>
        </p:nvSpPr>
        <p:spPr>
          <a:xfrm>
            <a:off x="3148541" y="2210644"/>
            <a:ext cx="2637600" cy="731600"/>
          </a:xfrm>
          <a:prstGeom prst="rect">
            <a:avLst/>
          </a:prstGeom>
        </p:spPr>
        <p:txBody>
          <a:bodyPr spcFirstLastPara="1" wrap="square" lIns="121900" tIns="121900" rIns="121900" bIns="121900" anchor="t" anchorCtr="0">
            <a:noAutofit/>
          </a:bodyPr>
          <a:lstStyle/>
          <a:p>
            <a:pPr marL="0" indent="0"/>
            <a:r>
              <a:rPr lang="en-US" sz="1800" b="1" dirty="0"/>
              <a:t>Use Prepared Statements</a:t>
            </a:r>
            <a:endParaRPr sz="1800" dirty="0"/>
          </a:p>
        </p:txBody>
      </p:sp>
      <p:sp>
        <p:nvSpPr>
          <p:cNvPr id="391" name="Google Shape;391;p40"/>
          <p:cNvSpPr txBox="1">
            <a:spLocks noGrp="1"/>
          </p:cNvSpPr>
          <p:nvPr>
            <p:ph type="subTitle" idx="3"/>
          </p:nvPr>
        </p:nvSpPr>
        <p:spPr>
          <a:xfrm>
            <a:off x="7628879" y="2207187"/>
            <a:ext cx="2637600" cy="731600"/>
          </a:xfrm>
          <a:prstGeom prst="rect">
            <a:avLst/>
          </a:prstGeom>
        </p:spPr>
        <p:txBody>
          <a:bodyPr spcFirstLastPara="1" wrap="square" lIns="121900" tIns="121900" rIns="121900" bIns="121900" anchor="t" anchorCtr="0">
            <a:noAutofit/>
          </a:bodyPr>
          <a:lstStyle/>
          <a:p>
            <a:pPr marL="38100" lvl="0" indent="0"/>
            <a:r>
              <a:rPr lang="en-US" sz="1800" b="1" dirty="0"/>
              <a:t>Allow-list Input Validation</a:t>
            </a:r>
            <a:endParaRPr lang="en-US" sz="1800" b="1" dirty="0"/>
          </a:p>
        </p:txBody>
      </p:sp>
      <p:sp>
        <p:nvSpPr>
          <p:cNvPr id="393" name="Google Shape;393;p40"/>
          <p:cNvSpPr txBox="1">
            <a:spLocks noGrp="1"/>
          </p:cNvSpPr>
          <p:nvPr>
            <p:ph type="subTitle" idx="5"/>
          </p:nvPr>
        </p:nvSpPr>
        <p:spPr>
          <a:xfrm>
            <a:off x="3148541" y="4203001"/>
            <a:ext cx="2632533" cy="1048179"/>
          </a:xfrm>
          <a:prstGeom prst="rect">
            <a:avLst/>
          </a:prstGeom>
        </p:spPr>
        <p:txBody>
          <a:bodyPr spcFirstLastPara="1" wrap="square" lIns="121900" tIns="121900" rIns="121900" bIns="121900" anchor="t" anchorCtr="0">
            <a:noAutofit/>
          </a:bodyPr>
          <a:lstStyle/>
          <a:p>
            <a:pPr marL="38100" lvl="0" indent="0"/>
            <a:r>
              <a:rPr lang="en-US" sz="1800" b="1" dirty="0"/>
              <a:t>Continuous Scanning and Penetration Testing</a:t>
            </a:r>
            <a:endParaRPr lang="en-US" sz="1800" b="1" dirty="0"/>
          </a:p>
        </p:txBody>
      </p:sp>
      <p:sp>
        <p:nvSpPr>
          <p:cNvPr id="395" name="Google Shape;395;p40"/>
          <p:cNvSpPr txBox="1">
            <a:spLocks noGrp="1"/>
          </p:cNvSpPr>
          <p:nvPr>
            <p:ph type="subTitle" idx="7"/>
          </p:nvPr>
        </p:nvSpPr>
        <p:spPr>
          <a:xfrm>
            <a:off x="7628879" y="4295346"/>
            <a:ext cx="2637600" cy="731600"/>
          </a:xfrm>
          <a:prstGeom prst="rect">
            <a:avLst/>
          </a:prstGeom>
        </p:spPr>
        <p:txBody>
          <a:bodyPr spcFirstLastPara="1" wrap="square" lIns="121900" tIns="121900" rIns="121900" bIns="121900" anchor="t" anchorCtr="0">
            <a:noAutofit/>
          </a:bodyPr>
          <a:lstStyle/>
          <a:p>
            <a:pPr marL="38100" lvl="0" indent="0"/>
            <a:r>
              <a:rPr lang="en-US" sz="1800" b="1" dirty="0"/>
              <a:t>Restrict Database Access</a:t>
            </a:r>
            <a:endParaRPr lang="en-US" sz="1800" b="1" dirty="0"/>
          </a:p>
        </p:txBody>
      </p:sp>
      <p:sp>
        <p:nvSpPr>
          <p:cNvPr id="396" name="Google Shape;396;p40"/>
          <p:cNvSpPr/>
          <p:nvPr/>
        </p:nvSpPr>
        <p:spPr>
          <a:xfrm>
            <a:off x="1925521" y="2070444"/>
            <a:ext cx="1012000" cy="10120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97" name="Google Shape;397;p40"/>
          <p:cNvSpPr/>
          <p:nvPr/>
        </p:nvSpPr>
        <p:spPr>
          <a:xfrm>
            <a:off x="6395955" y="2070444"/>
            <a:ext cx="1012000" cy="1012000"/>
          </a:xfrm>
          <a:prstGeom prst="roundRect">
            <a:avLst>
              <a:gd name="adj" fmla="val 50000"/>
            </a:avLst>
          </a:prstGeom>
          <a:solidFill>
            <a:schemeClr val="accent1">
              <a:lumMod val="40000"/>
              <a:lumOff val="60000"/>
            </a:schemeClr>
          </a:solidFill>
          <a:ln>
            <a:noFill/>
          </a:ln>
        </p:spPr>
        <p:txBody>
          <a:bodyPr spcFirstLastPara="1" wrap="square" lIns="121900" tIns="121900" rIns="121900" bIns="121900" anchor="ctr" anchorCtr="0">
            <a:noAutofit/>
          </a:bodyPr>
          <a:lstStyle/>
          <a:p>
            <a:endParaRPr sz="2400"/>
          </a:p>
        </p:txBody>
      </p:sp>
      <p:sp>
        <p:nvSpPr>
          <p:cNvPr id="398" name="Google Shape;398;p40"/>
          <p:cNvSpPr/>
          <p:nvPr/>
        </p:nvSpPr>
        <p:spPr>
          <a:xfrm>
            <a:off x="6395955" y="4135295"/>
            <a:ext cx="1012000" cy="10120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399" name="Google Shape;399;p40"/>
          <p:cNvSpPr/>
          <p:nvPr/>
        </p:nvSpPr>
        <p:spPr>
          <a:xfrm>
            <a:off x="1925521" y="4135295"/>
            <a:ext cx="1012000" cy="1012000"/>
          </a:xfrm>
          <a:prstGeom prst="roundRect">
            <a:avLst>
              <a:gd name="adj" fmla="val 50000"/>
            </a:avLst>
          </a:prstGeom>
          <a:solidFill>
            <a:schemeClr val="accent1">
              <a:lumMod val="60000"/>
              <a:lumOff val="40000"/>
            </a:schemeClr>
          </a:solidFill>
          <a:ln>
            <a:noFill/>
          </a:ln>
        </p:spPr>
        <p:txBody>
          <a:bodyPr spcFirstLastPara="1" wrap="square" lIns="121900" tIns="121900" rIns="121900" bIns="121900" anchor="ctr" anchorCtr="0">
            <a:noAutofit/>
          </a:bodyPr>
          <a:lstStyle/>
          <a:p>
            <a:endParaRPr sz="2400"/>
          </a:p>
        </p:txBody>
      </p:sp>
      <p:grpSp>
        <p:nvGrpSpPr>
          <p:cNvPr id="400" name="Google Shape;400;p40"/>
          <p:cNvGrpSpPr/>
          <p:nvPr/>
        </p:nvGrpSpPr>
        <p:grpSpPr>
          <a:xfrm>
            <a:off x="2272356" y="2383611"/>
            <a:ext cx="318331" cy="385668"/>
            <a:chOff x="2552825" y="1333850"/>
            <a:chExt cx="222900" cy="270050"/>
          </a:xfrm>
        </p:grpSpPr>
        <p:sp>
          <p:nvSpPr>
            <p:cNvPr id="401" name="Google Shape;401;p40"/>
            <p:cNvSpPr/>
            <p:nvPr/>
          </p:nvSpPr>
          <p:spPr>
            <a:xfrm>
              <a:off x="2621950" y="1416525"/>
              <a:ext cx="35550" cy="36200"/>
            </a:xfrm>
            <a:custGeom>
              <a:avLst/>
              <a:gdLst/>
              <a:ahLst/>
              <a:cxnLst/>
              <a:rect l="l" t="t" r="r" b="b"/>
              <a:pathLst>
                <a:path w="1422" h="1448" extrusionOk="0">
                  <a:moveTo>
                    <a:pt x="646" y="311"/>
                  </a:moveTo>
                  <a:lnTo>
                    <a:pt x="1112" y="776"/>
                  </a:lnTo>
                  <a:lnTo>
                    <a:pt x="1060" y="905"/>
                  </a:lnTo>
                  <a:lnTo>
                    <a:pt x="982" y="1034"/>
                  </a:lnTo>
                  <a:lnTo>
                    <a:pt x="827" y="1112"/>
                  </a:lnTo>
                  <a:lnTo>
                    <a:pt x="698" y="1112"/>
                  </a:lnTo>
                  <a:lnTo>
                    <a:pt x="543" y="1086"/>
                  </a:lnTo>
                  <a:lnTo>
                    <a:pt x="414" y="1008"/>
                  </a:lnTo>
                  <a:lnTo>
                    <a:pt x="336" y="879"/>
                  </a:lnTo>
                  <a:lnTo>
                    <a:pt x="310" y="750"/>
                  </a:lnTo>
                  <a:lnTo>
                    <a:pt x="336" y="595"/>
                  </a:lnTo>
                  <a:lnTo>
                    <a:pt x="388" y="466"/>
                  </a:lnTo>
                  <a:lnTo>
                    <a:pt x="517" y="362"/>
                  </a:lnTo>
                  <a:lnTo>
                    <a:pt x="646" y="311"/>
                  </a:lnTo>
                  <a:close/>
                  <a:moveTo>
                    <a:pt x="646" y="1"/>
                  </a:moveTo>
                  <a:lnTo>
                    <a:pt x="517" y="26"/>
                  </a:lnTo>
                  <a:lnTo>
                    <a:pt x="388" y="78"/>
                  </a:lnTo>
                  <a:lnTo>
                    <a:pt x="259" y="156"/>
                  </a:lnTo>
                  <a:lnTo>
                    <a:pt x="155" y="233"/>
                  </a:lnTo>
                  <a:lnTo>
                    <a:pt x="78" y="362"/>
                  </a:lnTo>
                  <a:lnTo>
                    <a:pt x="26" y="466"/>
                  </a:lnTo>
                  <a:lnTo>
                    <a:pt x="0" y="621"/>
                  </a:lnTo>
                  <a:lnTo>
                    <a:pt x="0" y="750"/>
                  </a:lnTo>
                  <a:lnTo>
                    <a:pt x="0" y="879"/>
                  </a:lnTo>
                  <a:lnTo>
                    <a:pt x="52" y="1008"/>
                  </a:lnTo>
                  <a:lnTo>
                    <a:pt x="130" y="1138"/>
                  </a:lnTo>
                  <a:lnTo>
                    <a:pt x="207" y="1215"/>
                  </a:lnTo>
                  <a:lnTo>
                    <a:pt x="310" y="1319"/>
                  </a:lnTo>
                  <a:lnTo>
                    <a:pt x="414" y="1370"/>
                  </a:lnTo>
                  <a:lnTo>
                    <a:pt x="543" y="1422"/>
                  </a:lnTo>
                  <a:lnTo>
                    <a:pt x="672" y="1448"/>
                  </a:lnTo>
                  <a:lnTo>
                    <a:pt x="724" y="1448"/>
                  </a:lnTo>
                  <a:lnTo>
                    <a:pt x="853" y="1422"/>
                  </a:lnTo>
                  <a:lnTo>
                    <a:pt x="982" y="1396"/>
                  </a:lnTo>
                  <a:lnTo>
                    <a:pt x="1086" y="1319"/>
                  </a:lnTo>
                  <a:lnTo>
                    <a:pt x="1215" y="1241"/>
                  </a:lnTo>
                  <a:lnTo>
                    <a:pt x="1292" y="1163"/>
                  </a:lnTo>
                  <a:lnTo>
                    <a:pt x="1370" y="1034"/>
                  </a:lnTo>
                  <a:lnTo>
                    <a:pt x="1422" y="905"/>
                  </a:lnTo>
                  <a:lnTo>
                    <a:pt x="1422" y="776"/>
                  </a:lnTo>
                  <a:lnTo>
                    <a:pt x="1422" y="673"/>
                  </a:lnTo>
                  <a:lnTo>
                    <a:pt x="1370" y="569"/>
                  </a:lnTo>
                  <a:lnTo>
                    <a:pt x="853" y="78"/>
                  </a:lnTo>
                  <a:lnTo>
                    <a:pt x="750"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40"/>
            <p:cNvSpPr/>
            <p:nvPr/>
          </p:nvSpPr>
          <p:spPr>
            <a:xfrm>
              <a:off x="2671050" y="1416525"/>
              <a:ext cx="35550" cy="36200"/>
            </a:xfrm>
            <a:custGeom>
              <a:avLst/>
              <a:gdLst/>
              <a:ahLst/>
              <a:cxnLst/>
              <a:rect l="l" t="t" r="r" b="b"/>
              <a:pathLst>
                <a:path w="1422" h="1448" extrusionOk="0">
                  <a:moveTo>
                    <a:pt x="776" y="311"/>
                  </a:moveTo>
                  <a:lnTo>
                    <a:pt x="905" y="362"/>
                  </a:lnTo>
                  <a:lnTo>
                    <a:pt x="1034" y="466"/>
                  </a:lnTo>
                  <a:lnTo>
                    <a:pt x="1086" y="595"/>
                  </a:lnTo>
                  <a:lnTo>
                    <a:pt x="1111" y="750"/>
                  </a:lnTo>
                  <a:lnTo>
                    <a:pt x="1086" y="879"/>
                  </a:lnTo>
                  <a:lnTo>
                    <a:pt x="1008" y="1008"/>
                  </a:lnTo>
                  <a:lnTo>
                    <a:pt x="879" y="1086"/>
                  </a:lnTo>
                  <a:lnTo>
                    <a:pt x="724" y="1112"/>
                  </a:lnTo>
                  <a:lnTo>
                    <a:pt x="595" y="1112"/>
                  </a:lnTo>
                  <a:lnTo>
                    <a:pt x="440" y="1034"/>
                  </a:lnTo>
                  <a:lnTo>
                    <a:pt x="362" y="905"/>
                  </a:lnTo>
                  <a:lnTo>
                    <a:pt x="310" y="776"/>
                  </a:lnTo>
                  <a:lnTo>
                    <a:pt x="776" y="311"/>
                  </a:lnTo>
                  <a:close/>
                  <a:moveTo>
                    <a:pt x="672" y="1"/>
                  </a:moveTo>
                  <a:lnTo>
                    <a:pt x="569" y="78"/>
                  </a:lnTo>
                  <a:lnTo>
                    <a:pt x="52" y="569"/>
                  </a:lnTo>
                  <a:lnTo>
                    <a:pt x="0" y="673"/>
                  </a:lnTo>
                  <a:lnTo>
                    <a:pt x="0" y="776"/>
                  </a:lnTo>
                  <a:lnTo>
                    <a:pt x="0" y="905"/>
                  </a:lnTo>
                  <a:lnTo>
                    <a:pt x="52" y="1034"/>
                  </a:lnTo>
                  <a:lnTo>
                    <a:pt x="129" y="1163"/>
                  </a:lnTo>
                  <a:lnTo>
                    <a:pt x="207" y="1241"/>
                  </a:lnTo>
                  <a:lnTo>
                    <a:pt x="336" y="1319"/>
                  </a:lnTo>
                  <a:lnTo>
                    <a:pt x="440" y="1396"/>
                  </a:lnTo>
                  <a:lnTo>
                    <a:pt x="569" y="1422"/>
                  </a:lnTo>
                  <a:lnTo>
                    <a:pt x="698" y="1448"/>
                  </a:lnTo>
                  <a:lnTo>
                    <a:pt x="750" y="1448"/>
                  </a:lnTo>
                  <a:lnTo>
                    <a:pt x="879" y="1422"/>
                  </a:lnTo>
                  <a:lnTo>
                    <a:pt x="1008" y="1370"/>
                  </a:lnTo>
                  <a:lnTo>
                    <a:pt x="1111" y="1319"/>
                  </a:lnTo>
                  <a:lnTo>
                    <a:pt x="1215" y="1215"/>
                  </a:lnTo>
                  <a:lnTo>
                    <a:pt x="1292" y="1138"/>
                  </a:lnTo>
                  <a:lnTo>
                    <a:pt x="1370" y="1008"/>
                  </a:lnTo>
                  <a:lnTo>
                    <a:pt x="1422" y="879"/>
                  </a:lnTo>
                  <a:lnTo>
                    <a:pt x="1422" y="750"/>
                  </a:lnTo>
                  <a:lnTo>
                    <a:pt x="1422" y="621"/>
                  </a:lnTo>
                  <a:lnTo>
                    <a:pt x="1396" y="466"/>
                  </a:lnTo>
                  <a:lnTo>
                    <a:pt x="1344" y="362"/>
                  </a:lnTo>
                  <a:lnTo>
                    <a:pt x="1266" y="233"/>
                  </a:lnTo>
                  <a:lnTo>
                    <a:pt x="1163" y="156"/>
                  </a:lnTo>
                  <a:lnTo>
                    <a:pt x="1034" y="78"/>
                  </a:lnTo>
                  <a:lnTo>
                    <a:pt x="905" y="26"/>
                  </a:lnTo>
                  <a:lnTo>
                    <a:pt x="77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40"/>
            <p:cNvSpPr/>
            <p:nvPr/>
          </p:nvSpPr>
          <p:spPr>
            <a:xfrm>
              <a:off x="2651025" y="1451425"/>
              <a:ext cx="26500" cy="24575"/>
            </a:xfrm>
            <a:custGeom>
              <a:avLst/>
              <a:gdLst/>
              <a:ahLst/>
              <a:cxnLst/>
              <a:rect l="l" t="t" r="r" b="b"/>
              <a:pathLst>
                <a:path w="1060" h="983" extrusionOk="0">
                  <a:moveTo>
                    <a:pt x="517" y="362"/>
                  </a:moveTo>
                  <a:lnTo>
                    <a:pt x="698" y="672"/>
                  </a:lnTo>
                  <a:lnTo>
                    <a:pt x="362" y="672"/>
                  </a:lnTo>
                  <a:lnTo>
                    <a:pt x="517" y="362"/>
                  </a:lnTo>
                  <a:close/>
                  <a:moveTo>
                    <a:pt x="465" y="0"/>
                  </a:moveTo>
                  <a:lnTo>
                    <a:pt x="388" y="26"/>
                  </a:lnTo>
                  <a:lnTo>
                    <a:pt x="336" y="78"/>
                  </a:lnTo>
                  <a:lnTo>
                    <a:pt x="310" y="129"/>
                  </a:lnTo>
                  <a:lnTo>
                    <a:pt x="26" y="594"/>
                  </a:lnTo>
                  <a:lnTo>
                    <a:pt x="0" y="672"/>
                  </a:lnTo>
                  <a:lnTo>
                    <a:pt x="0" y="724"/>
                  </a:lnTo>
                  <a:lnTo>
                    <a:pt x="0" y="801"/>
                  </a:lnTo>
                  <a:lnTo>
                    <a:pt x="26" y="853"/>
                  </a:lnTo>
                  <a:lnTo>
                    <a:pt x="78" y="904"/>
                  </a:lnTo>
                  <a:lnTo>
                    <a:pt x="129" y="956"/>
                  </a:lnTo>
                  <a:lnTo>
                    <a:pt x="181" y="982"/>
                  </a:lnTo>
                  <a:lnTo>
                    <a:pt x="879" y="982"/>
                  </a:lnTo>
                  <a:lnTo>
                    <a:pt x="930" y="956"/>
                  </a:lnTo>
                  <a:lnTo>
                    <a:pt x="982" y="904"/>
                  </a:lnTo>
                  <a:lnTo>
                    <a:pt x="1034" y="853"/>
                  </a:lnTo>
                  <a:lnTo>
                    <a:pt x="1060" y="801"/>
                  </a:lnTo>
                  <a:lnTo>
                    <a:pt x="1060" y="724"/>
                  </a:lnTo>
                  <a:lnTo>
                    <a:pt x="1060" y="672"/>
                  </a:lnTo>
                  <a:lnTo>
                    <a:pt x="1034" y="594"/>
                  </a:lnTo>
                  <a:lnTo>
                    <a:pt x="750" y="129"/>
                  </a:lnTo>
                  <a:lnTo>
                    <a:pt x="724" y="78"/>
                  </a:lnTo>
                  <a:lnTo>
                    <a:pt x="672" y="26"/>
                  </a:lnTo>
                  <a:lnTo>
                    <a:pt x="59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40"/>
            <p:cNvSpPr/>
            <p:nvPr/>
          </p:nvSpPr>
          <p:spPr>
            <a:xfrm>
              <a:off x="2602575" y="1358375"/>
              <a:ext cx="123400" cy="157025"/>
            </a:xfrm>
            <a:custGeom>
              <a:avLst/>
              <a:gdLst/>
              <a:ahLst/>
              <a:cxnLst/>
              <a:rect l="l" t="t" r="r" b="b"/>
              <a:pathLst>
                <a:path w="4936" h="6281" extrusionOk="0">
                  <a:moveTo>
                    <a:pt x="2274" y="1"/>
                  </a:moveTo>
                  <a:lnTo>
                    <a:pt x="2067" y="27"/>
                  </a:lnTo>
                  <a:lnTo>
                    <a:pt x="1887" y="78"/>
                  </a:lnTo>
                  <a:lnTo>
                    <a:pt x="1706" y="130"/>
                  </a:lnTo>
                  <a:lnTo>
                    <a:pt x="1525" y="182"/>
                  </a:lnTo>
                  <a:lnTo>
                    <a:pt x="1344" y="259"/>
                  </a:lnTo>
                  <a:lnTo>
                    <a:pt x="1163" y="363"/>
                  </a:lnTo>
                  <a:lnTo>
                    <a:pt x="1008" y="466"/>
                  </a:lnTo>
                  <a:lnTo>
                    <a:pt x="956" y="518"/>
                  </a:lnTo>
                  <a:lnTo>
                    <a:pt x="930" y="569"/>
                  </a:lnTo>
                  <a:lnTo>
                    <a:pt x="930" y="647"/>
                  </a:lnTo>
                  <a:lnTo>
                    <a:pt x="956" y="699"/>
                  </a:lnTo>
                  <a:lnTo>
                    <a:pt x="1008" y="750"/>
                  </a:lnTo>
                  <a:lnTo>
                    <a:pt x="1137" y="750"/>
                  </a:lnTo>
                  <a:lnTo>
                    <a:pt x="1189" y="725"/>
                  </a:lnTo>
                  <a:lnTo>
                    <a:pt x="1473" y="544"/>
                  </a:lnTo>
                  <a:lnTo>
                    <a:pt x="1783" y="414"/>
                  </a:lnTo>
                  <a:lnTo>
                    <a:pt x="2119" y="337"/>
                  </a:lnTo>
                  <a:lnTo>
                    <a:pt x="2455" y="311"/>
                  </a:lnTo>
                  <a:lnTo>
                    <a:pt x="2688" y="311"/>
                  </a:lnTo>
                  <a:lnTo>
                    <a:pt x="2894" y="363"/>
                  </a:lnTo>
                  <a:lnTo>
                    <a:pt x="3101" y="414"/>
                  </a:lnTo>
                  <a:lnTo>
                    <a:pt x="3308" y="492"/>
                  </a:lnTo>
                  <a:lnTo>
                    <a:pt x="3489" y="569"/>
                  </a:lnTo>
                  <a:lnTo>
                    <a:pt x="3670" y="673"/>
                  </a:lnTo>
                  <a:lnTo>
                    <a:pt x="3850" y="802"/>
                  </a:lnTo>
                  <a:lnTo>
                    <a:pt x="4005" y="957"/>
                  </a:lnTo>
                  <a:lnTo>
                    <a:pt x="4135" y="1112"/>
                  </a:lnTo>
                  <a:lnTo>
                    <a:pt x="4264" y="1267"/>
                  </a:lnTo>
                  <a:lnTo>
                    <a:pt x="4367" y="1448"/>
                  </a:lnTo>
                  <a:lnTo>
                    <a:pt x="4471" y="1629"/>
                  </a:lnTo>
                  <a:lnTo>
                    <a:pt x="4522" y="1836"/>
                  </a:lnTo>
                  <a:lnTo>
                    <a:pt x="4574" y="2042"/>
                  </a:lnTo>
                  <a:lnTo>
                    <a:pt x="4626" y="2249"/>
                  </a:lnTo>
                  <a:lnTo>
                    <a:pt x="4626" y="2482"/>
                  </a:lnTo>
                  <a:lnTo>
                    <a:pt x="4626" y="4032"/>
                  </a:lnTo>
                  <a:lnTo>
                    <a:pt x="4626" y="4136"/>
                  </a:lnTo>
                  <a:lnTo>
                    <a:pt x="4574" y="4239"/>
                  </a:lnTo>
                  <a:lnTo>
                    <a:pt x="4496" y="4316"/>
                  </a:lnTo>
                  <a:lnTo>
                    <a:pt x="4419" y="4368"/>
                  </a:lnTo>
                  <a:lnTo>
                    <a:pt x="3876" y="4601"/>
                  </a:lnTo>
                  <a:lnTo>
                    <a:pt x="3799" y="4652"/>
                  </a:lnTo>
                  <a:lnTo>
                    <a:pt x="3721" y="4730"/>
                  </a:lnTo>
                  <a:lnTo>
                    <a:pt x="3670" y="4833"/>
                  </a:lnTo>
                  <a:lnTo>
                    <a:pt x="3670" y="4937"/>
                  </a:lnTo>
                  <a:lnTo>
                    <a:pt x="3670" y="5815"/>
                  </a:lnTo>
                  <a:lnTo>
                    <a:pt x="3644" y="5867"/>
                  </a:lnTo>
                  <a:lnTo>
                    <a:pt x="3618" y="5919"/>
                  </a:lnTo>
                  <a:lnTo>
                    <a:pt x="3566" y="5944"/>
                  </a:lnTo>
                  <a:lnTo>
                    <a:pt x="3515" y="5970"/>
                  </a:lnTo>
                  <a:lnTo>
                    <a:pt x="3049" y="5970"/>
                  </a:lnTo>
                  <a:lnTo>
                    <a:pt x="3049" y="5505"/>
                  </a:lnTo>
                  <a:lnTo>
                    <a:pt x="3024" y="5428"/>
                  </a:lnTo>
                  <a:lnTo>
                    <a:pt x="2998" y="5376"/>
                  </a:lnTo>
                  <a:lnTo>
                    <a:pt x="2946" y="5350"/>
                  </a:lnTo>
                  <a:lnTo>
                    <a:pt x="2817" y="5350"/>
                  </a:lnTo>
                  <a:lnTo>
                    <a:pt x="2765" y="5376"/>
                  </a:lnTo>
                  <a:lnTo>
                    <a:pt x="2739" y="5428"/>
                  </a:lnTo>
                  <a:lnTo>
                    <a:pt x="2713" y="5505"/>
                  </a:lnTo>
                  <a:lnTo>
                    <a:pt x="2713" y="5970"/>
                  </a:lnTo>
                  <a:lnTo>
                    <a:pt x="2222" y="5970"/>
                  </a:lnTo>
                  <a:lnTo>
                    <a:pt x="2222" y="5505"/>
                  </a:lnTo>
                  <a:lnTo>
                    <a:pt x="2197" y="5428"/>
                  </a:lnTo>
                  <a:lnTo>
                    <a:pt x="2171" y="5376"/>
                  </a:lnTo>
                  <a:lnTo>
                    <a:pt x="2119" y="5350"/>
                  </a:lnTo>
                  <a:lnTo>
                    <a:pt x="1990" y="5350"/>
                  </a:lnTo>
                  <a:lnTo>
                    <a:pt x="1938" y="5376"/>
                  </a:lnTo>
                  <a:lnTo>
                    <a:pt x="1912" y="5428"/>
                  </a:lnTo>
                  <a:lnTo>
                    <a:pt x="1887" y="5505"/>
                  </a:lnTo>
                  <a:lnTo>
                    <a:pt x="1887" y="5970"/>
                  </a:lnTo>
                  <a:lnTo>
                    <a:pt x="1421" y="5970"/>
                  </a:lnTo>
                  <a:lnTo>
                    <a:pt x="1370" y="5944"/>
                  </a:lnTo>
                  <a:lnTo>
                    <a:pt x="1318" y="5919"/>
                  </a:lnTo>
                  <a:lnTo>
                    <a:pt x="1292" y="5867"/>
                  </a:lnTo>
                  <a:lnTo>
                    <a:pt x="1266" y="5815"/>
                  </a:lnTo>
                  <a:lnTo>
                    <a:pt x="1266" y="4937"/>
                  </a:lnTo>
                  <a:lnTo>
                    <a:pt x="1266" y="4833"/>
                  </a:lnTo>
                  <a:lnTo>
                    <a:pt x="1215" y="4730"/>
                  </a:lnTo>
                  <a:lnTo>
                    <a:pt x="1137" y="4652"/>
                  </a:lnTo>
                  <a:lnTo>
                    <a:pt x="1060" y="4601"/>
                  </a:lnTo>
                  <a:lnTo>
                    <a:pt x="517" y="4368"/>
                  </a:lnTo>
                  <a:lnTo>
                    <a:pt x="439" y="4316"/>
                  </a:lnTo>
                  <a:lnTo>
                    <a:pt x="362" y="4239"/>
                  </a:lnTo>
                  <a:lnTo>
                    <a:pt x="310" y="4136"/>
                  </a:lnTo>
                  <a:lnTo>
                    <a:pt x="310" y="4032"/>
                  </a:lnTo>
                  <a:lnTo>
                    <a:pt x="310" y="2482"/>
                  </a:lnTo>
                  <a:lnTo>
                    <a:pt x="336" y="2120"/>
                  </a:lnTo>
                  <a:lnTo>
                    <a:pt x="414" y="1784"/>
                  </a:lnTo>
                  <a:lnTo>
                    <a:pt x="543" y="1474"/>
                  </a:lnTo>
                  <a:lnTo>
                    <a:pt x="724" y="1190"/>
                  </a:lnTo>
                  <a:lnTo>
                    <a:pt x="750" y="1138"/>
                  </a:lnTo>
                  <a:lnTo>
                    <a:pt x="750" y="1060"/>
                  </a:lnTo>
                  <a:lnTo>
                    <a:pt x="750" y="1009"/>
                  </a:lnTo>
                  <a:lnTo>
                    <a:pt x="698" y="957"/>
                  </a:lnTo>
                  <a:lnTo>
                    <a:pt x="646" y="931"/>
                  </a:lnTo>
                  <a:lnTo>
                    <a:pt x="569" y="931"/>
                  </a:lnTo>
                  <a:lnTo>
                    <a:pt x="517" y="957"/>
                  </a:lnTo>
                  <a:lnTo>
                    <a:pt x="465" y="1009"/>
                  </a:lnTo>
                  <a:lnTo>
                    <a:pt x="362" y="1164"/>
                  </a:lnTo>
                  <a:lnTo>
                    <a:pt x="259" y="1345"/>
                  </a:lnTo>
                  <a:lnTo>
                    <a:pt x="181" y="1526"/>
                  </a:lnTo>
                  <a:lnTo>
                    <a:pt x="104" y="1706"/>
                  </a:lnTo>
                  <a:lnTo>
                    <a:pt x="52" y="1887"/>
                  </a:lnTo>
                  <a:lnTo>
                    <a:pt x="26" y="2068"/>
                  </a:lnTo>
                  <a:lnTo>
                    <a:pt x="0" y="2275"/>
                  </a:lnTo>
                  <a:lnTo>
                    <a:pt x="0" y="2482"/>
                  </a:lnTo>
                  <a:lnTo>
                    <a:pt x="0" y="4032"/>
                  </a:lnTo>
                  <a:lnTo>
                    <a:pt x="26" y="4213"/>
                  </a:lnTo>
                  <a:lnTo>
                    <a:pt x="104" y="4394"/>
                  </a:lnTo>
                  <a:lnTo>
                    <a:pt x="233" y="4549"/>
                  </a:lnTo>
                  <a:lnTo>
                    <a:pt x="414" y="4652"/>
                  </a:lnTo>
                  <a:lnTo>
                    <a:pt x="930" y="4885"/>
                  </a:lnTo>
                  <a:lnTo>
                    <a:pt x="956" y="4911"/>
                  </a:lnTo>
                  <a:lnTo>
                    <a:pt x="956" y="4937"/>
                  </a:lnTo>
                  <a:lnTo>
                    <a:pt x="956" y="5815"/>
                  </a:lnTo>
                  <a:lnTo>
                    <a:pt x="956" y="5893"/>
                  </a:lnTo>
                  <a:lnTo>
                    <a:pt x="982" y="5996"/>
                  </a:lnTo>
                  <a:lnTo>
                    <a:pt x="1034" y="6074"/>
                  </a:lnTo>
                  <a:lnTo>
                    <a:pt x="1085" y="6151"/>
                  </a:lnTo>
                  <a:lnTo>
                    <a:pt x="1163" y="6203"/>
                  </a:lnTo>
                  <a:lnTo>
                    <a:pt x="1241" y="6254"/>
                  </a:lnTo>
                  <a:lnTo>
                    <a:pt x="1344" y="6280"/>
                  </a:lnTo>
                  <a:lnTo>
                    <a:pt x="3592" y="6280"/>
                  </a:lnTo>
                  <a:lnTo>
                    <a:pt x="3695" y="6254"/>
                  </a:lnTo>
                  <a:lnTo>
                    <a:pt x="3773" y="6203"/>
                  </a:lnTo>
                  <a:lnTo>
                    <a:pt x="3850" y="6151"/>
                  </a:lnTo>
                  <a:lnTo>
                    <a:pt x="3902" y="6074"/>
                  </a:lnTo>
                  <a:lnTo>
                    <a:pt x="3954" y="5996"/>
                  </a:lnTo>
                  <a:lnTo>
                    <a:pt x="3980" y="5893"/>
                  </a:lnTo>
                  <a:lnTo>
                    <a:pt x="3980" y="5815"/>
                  </a:lnTo>
                  <a:lnTo>
                    <a:pt x="3980" y="4937"/>
                  </a:lnTo>
                  <a:lnTo>
                    <a:pt x="3980" y="4911"/>
                  </a:lnTo>
                  <a:lnTo>
                    <a:pt x="4005" y="4885"/>
                  </a:lnTo>
                  <a:lnTo>
                    <a:pt x="4522" y="4652"/>
                  </a:lnTo>
                  <a:lnTo>
                    <a:pt x="4703" y="4549"/>
                  </a:lnTo>
                  <a:lnTo>
                    <a:pt x="4832" y="4394"/>
                  </a:lnTo>
                  <a:lnTo>
                    <a:pt x="4910" y="4239"/>
                  </a:lnTo>
                  <a:lnTo>
                    <a:pt x="4936" y="4032"/>
                  </a:lnTo>
                  <a:lnTo>
                    <a:pt x="4936" y="2482"/>
                  </a:lnTo>
                  <a:lnTo>
                    <a:pt x="4936" y="2223"/>
                  </a:lnTo>
                  <a:lnTo>
                    <a:pt x="4884" y="1965"/>
                  </a:lnTo>
                  <a:lnTo>
                    <a:pt x="4832" y="1732"/>
                  </a:lnTo>
                  <a:lnTo>
                    <a:pt x="4755" y="1500"/>
                  </a:lnTo>
                  <a:lnTo>
                    <a:pt x="4652" y="1293"/>
                  </a:lnTo>
                  <a:lnTo>
                    <a:pt x="4522" y="1086"/>
                  </a:lnTo>
                  <a:lnTo>
                    <a:pt x="4367" y="905"/>
                  </a:lnTo>
                  <a:lnTo>
                    <a:pt x="4212" y="725"/>
                  </a:lnTo>
                  <a:lnTo>
                    <a:pt x="4031" y="569"/>
                  </a:lnTo>
                  <a:lnTo>
                    <a:pt x="3850" y="414"/>
                  </a:lnTo>
                  <a:lnTo>
                    <a:pt x="3644" y="285"/>
                  </a:lnTo>
                  <a:lnTo>
                    <a:pt x="3437" y="182"/>
                  </a:lnTo>
                  <a:lnTo>
                    <a:pt x="3204" y="104"/>
                  </a:lnTo>
                  <a:lnTo>
                    <a:pt x="2972" y="53"/>
                  </a:lnTo>
                  <a:lnTo>
                    <a:pt x="271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40"/>
            <p:cNvSpPr/>
            <p:nvPr/>
          </p:nvSpPr>
          <p:spPr>
            <a:xfrm>
              <a:off x="2590925" y="1534100"/>
              <a:ext cx="48500" cy="7775"/>
            </a:xfrm>
            <a:custGeom>
              <a:avLst/>
              <a:gdLst/>
              <a:ahLst/>
              <a:cxnLst/>
              <a:rect l="l" t="t" r="r" b="b"/>
              <a:pathLst>
                <a:path w="1940" h="311" extrusionOk="0">
                  <a:moveTo>
                    <a:pt x="104" y="1"/>
                  </a:moveTo>
                  <a:lnTo>
                    <a:pt x="53" y="52"/>
                  </a:lnTo>
                  <a:lnTo>
                    <a:pt x="1" y="104"/>
                  </a:lnTo>
                  <a:lnTo>
                    <a:pt x="1" y="156"/>
                  </a:lnTo>
                  <a:lnTo>
                    <a:pt x="1" y="207"/>
                  </a:lnTo>
                  <a:lnTo>
                    <a:pt x="53" y="259"/>
                  </a:lnTo>
                  <a:lnTo>
                    <a:pt x="104" y="311"/>
                  </a:lnTo>
                  <a:lnTo>
                    <a:pt x="1836" y="311"/>
                  </a:lnTo>
                  <a:lnTo>
                    <a:pt x="1887" y="259"/>
                  </a:lnTo>
                  <a:lnTo>
                    <a:pt x="1913" y="207"/>
                  </a:lnTo>
                  <a:lnTo>
                    <a:pt x="1939" y="156"/>
                  </a:lnTo>
                  <a:lnTo>
                    <a:pt x="1913" y="104"/>
                  </a:lnTo>
                  <a:lnTo>
                    <a:pt x="1887" y="52"/>
                  </a:lnTo>
                  <a:lnTo>
                    <a:pt x="183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6" name="Google Shape;406;p40"/>
            <p:cNvSpPr/>
            <p:nvPr/>
          </p:nvSpPr>
          <p:spPr>
            <a:xfrm>
              <a:off x="2667175" y="1534100"/>
              <a:ext cx="70425" cy="7775"/>
            </a:xfrm>
            <a:custGeom>
              <a:avLst/>
              <a:gdLst/>
              <a:ahLst/>
              <a:cxnLst/>
              <a:rect l="l" t="t" r="r" b="b"/>
              <a:pathLst>
                <a:path w="2817" h="311" extrusionOk="0">
                  <a:moveTo>
                    <a:pt x="104" y="1"/>
                  </a:moveTo>
                  <a:lnTo>
                    <a:pt x="52" y="52"/>
                  </a:lnTo>
                  <a:lnTo>
                    <a:pt x="26" y="104"/>
                  </a:lnTo>
                  <a:lnTo>
                    <a:pt x="0" y="156"/>
                  </a:lnTo>
                  <a:lnTo>
                    <a:pt x="26" y="207"/>
                  </a:lnTo>
                  <a:lnTo>
                    <a:pt x="52" y="259"/>
                  </a:lnTo>
                  <a:lnTo>
                    <a:pt x="104" y="311"/>
                  </a:lnTo>
                  <a:lnTo>
                    <a:pt x="2714" y="311"/>
                  </a:lnTo>
                  <a:lnTo>
                    <a:pt x="2765" y="259"/>
                  </a:lnTo>
                  <a:lnTo>
                    <a:pt x="2817" y="207"/>
                  </a:lnTo>
                  <a:lnTo>
                    <a:pt x="2817" y="156"/>
                  </a:lnTo>
                  <a:lnTo>
                    <a:pt x="2817" y="104"/>
                  </a:lnTo>
                  <a:lnTo>
                    <a:pt x="2765" y="52"/>
                  </a:lnTo>
                  <a:lnTo>
                    <a:pt x="271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7" name="Google Shape;407;p40"/>
            <p:cNvSpPr/>
            <p:nvPr/>
          </p:nvSpPr>
          <p:spPr>
            <a:xfrm>
              <a:off x="2643275" y="1527000"/>
              <a:ext cx="17450" cy="22000"/>
            </a:xfrm>
            <a:custGeom>
              <a:avLst/>
              <a:gdLst/>
              <a:ahLst/>
              <a:cxnLst/>
              <a:rect l="l" t="t" r="r" b="b"/>
              <a:pathLst>
                <a:path w="698" h="880" extrusionOk="0">
                  <a:moveTo>
                    <a:pt x="129" y="0"/>
                  </a:moveTo>
                  <a:lnTo>
                    <a:pt x="78" y="26"/>
                  </a:lnTo>
                  <a:lnTo>
                    <a:pt x="26" y="78"/>
                  </a:lnTo>
                  <a:lnTo>
                    <a:pt x="0" y="130"/>
                  </a:lnTo>
                  <a:lnTo>
                    <a:pt x="0" y="181"/>
                  </a:lnTo>
                  <a:lnTo>
                    <a:pt x="26" y="233"/>
                  </a:lnTo>
                  <a:lnTo>
                    <a:pt x="414" y="802"/>
                  </a:lnTo>
                  <a:lnTo>
                    <a:pt x="465" y="853"/>
                  </a:lnTo>
                  <a:lnTo>
                    <a:pt x="543" y="879"/>
                  </a:lnTo>
                  <a:lnTo>
                    <a:pt x="646" y="853"/>
                  </a:lnTo>
                  <a:lnTo>
                    <a:pt x="672" y="802"/>
                  </a:lnTo>
                  <a:lnTo>
                    <a:pt x="698" y="750"/>
                  </a:lnTo>
                  <a:lnTo>
                    <a:pt x="698" y="698"/>
                  </a:lnTo>
                  <a:lnTo>
                    <a:pt x="672" y="646"/>
                  </a:lnTo>
                  <a:lnTo>
                    <a:pt x="310" y="78"/>
                  </a:lnTo>
                  <a:lnTo>
                    <a:pt x="259" y="26"/>
                  </a:lnTo>
                  <a:lnTo>
                    <a:pt x="20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8" name="Google Shape;408;p40"/>
            <p:cNvSpPr/>
            <p:nvPr/>
          </p:nvSpPr>
          <p:spPr>
            <a:xfrm>
              <a:off x="2590925" y="1564475"/>
              <a:ext cx="48500" cy="7775"/>
            </a:xfrm>
            <a:custGeom>
              <a:avLst/>
              <a:gdLst/>
              <a:ahLst/>
              <a:cxnLst/>
              <a:rect l="l" t="t" r="r" b="b"/>
              <a:pathLst>
                <a:path w="1940" h="311" extrusionOk="0">
                  <a:moveTo>
                    <a:pt x="104" y="0"/>
                  </a:moveTo>
                  <a:lnTo>
                    <a:pt x="53" y="26"/>
                  </a:lnTo>
                  <a:lnTo>
                    <a:pt x="1" y="78"/>
                  </a:lnTo>
                  <a:lnTo>
                    <a:pt x="1" y="155"/>
                  </a:lnTo>
                  <a:lnTo>
                    <a:pt x="1" y="207"/>
                  </a:lnTo>
                  <a:lnTo>
                    <a:pt x="53" y="259"/>
                  </a:lnTo>
                  <a:lnTo>
                    <a:pt x="104" y="284"/>
                  </a:lnTo>
                  <a:lnTo>
                    <a:pt x="156" y="310"/>
                  </a:lnTo>
                  <a:lnTo>
                    <a:pt x="1784" y="310"/>
                  </a:lnTo>
                  <a:lnTo>
                    <a:pt x="1836" y="284"/>
                  </a:lnTo>
                  <a:lnTo>
                    <a:pt x="1887" y="259"/>
                  </a:lnTo>
                  <a:lnTo>
                    <a:pt x="1913" y="207"/>
                  </a:lnTo>
                  <a:lnTo>
                    <a:pt x="1939" y="155"/>
                  </a:lnTo>
                  <a:lnTo>
                    <a:pt x="1913" y="78"/>
                  </a:lnTo>
                  <a:lnTo>
                    <a:pt x="1887" y="26"/>
                  </a:lnTo>
                  <a:lnTo>
                    <a:pt x="1836"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9" name="Google Shape;409;p40"/>
            <p:cNvSpPr/>
            <p:nvPr/>
          </p:nvSpPr>
          <p:spPr>
            <a:xfrm>
              <a:off x="2667175" y="1564475"/>
              <a:ext cx="70425" cy="7775"/>
            </a:xfrm>
            <a:custGeom>
              <a:avLst/>
              <a:gdLst/>
              <a:ahLst/>
              <a:cxnLst/>
              <a:rect l="l" t="t" r="r" b="b"/>
              <a:pathLst>
                <a:path w="2817" h="311" extrusionOk="0">
                  <a:moveTo>
                    <a:pt x="104" y="0"/>
                  </a:moveTo>
                  <a:lnTo>
                    <a:pt x="52" y="26"/>
                  </a:lnTo>
                  <a:lnTo>
                    <a:pt x="26" y="78"/>
                  </a:lnTo>
                  <a:lnTo>
                    <a:pt x="0" y="155"/>
                  </a:lnTo>
                  <a:lnTo>
                    <a:pt x="26" y="207"/>
                  </a:lnTo>
                  <a:lnTo>
                    <a:pt x="52" y="259"/>
                  </a:lnTo>
                  <a:lnTo>
                    <a:pt x="104" y="284"/>
                  </a:lnTo>
                  <a:lnTo>
                    <a:pt x="181" y="310"/>
                  </a:lnTo>
                  <a:lnTo>
                    <a:pt x="2662" y="310"/>
                  </a:lnTo>
                  <a:lnTo>
                    <a:pt x="2714" y="284"/>
                  </a:lnTo>
                  <a:lnTo>
                    <a:pt x="2765" y="259"/>
                  </a:lnTo>
                  <a:lnTo>
                    <a:pt x="2817" y="207"/>
                  </a:lnTo>
                  <a:lnTo>
                    <a:pt x="2817" y="155"/>
                  </a:lnTo>
                  <a:lnTo>
                    <a:pt x="2817" y="78"/>
                  </a:lnTo>
                  <a:lnTo>
                    <a:pt x="2765" y="26"/>
                  </a:lnTo>
                  <a:lnTo>
                    <a:pt x="271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0" name="Google Shape;410;p40"/>
            <p:cNvSpPr/>
            <p:nvPr/>
          </p:nvSpPr>
          <p:spPr>
            <a:xfrm>
              <a:off x="2643275" y="1557350"/>
              <a:ext cx="17450" cy="22000"/>
            </a:xfrm>
            <a:custGeom>
              <a:avLst/>
              <a:gdLst/>
              <a:ahLst/>
              <a:cxnLst/>
              <a:rect l="l" t="t" r="r" b="b"/>
              <a:pathLst>
                <a:path w="698" h="880" extrusionOk="0">
                  <a:moveTo>
                    <a:pt x="129" y="1"/>
                  </a:moveTo>
                  <a:lnTo>
                    <a:pt x="78" y="27"/>
                  </a:lnTo>
                  <a:lnTo>
                    <a:pt x="26" y="53"/>
                  </a:lnTo>
                  <a:lnTo>
                    <a:pt x="0" y="104"/>
                  </a:lnTo>
                  <a:lnTo>
                    <a:pt x="0" y="182"/>
                  </a:lnTo>
                  <a:lnTo>
                    <a:pt x="26" y="234"/>
                  </a:lnTo>
                  <a:lnTo>
                    <a:pt x="414" y="802"/>
                  </a:lnTo>
                  <a:lnTo>
                    <a:pt x="465" y="854"/>
                  </a:lnTo>
                  <a:lnTo>
                    <a:pt x="543" y="880"/>
                  </a:lnTo>
                  <a:lnTo>
                    <a:pt x="646" y="854"/>
                  </a:lnTo>
                  <a:lnTo>
                    <a:pt x="672" y="802"/>
                  </a:lnTo>
                  <a:lnTo>
                    <a:pt x="698" y="750"/>
                  </a:lnTo>
                  <a:lnTo>
                    <a:pt x="698" y="673"/>
                  </a:lnTo>
                  <a:lnTo>
                    <a:pt x="672" y="621"/>
                  </a:lnTo>
                  <a:lnTo>
                    <a:pt x="310" y="53"/>
                  </a:lnTo>
                  <a:lnTo>
                    <a:pt x="259" y="27"/>
                  </a:lnTo>
                  <a:lnTo>
                    <a:pt x="207"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40"/>
            <p:cNvSpPr/>
            <p:nvPr/>
          </p:nvSpPr>
          <p:spPr>
            <a:xfrm>
              <a:off x="2552825" y="1464325"/>
              <a:ext cx="222900" cy="139575"/>
            </a:xfrm>
            <a:custGeom>
              <a:avLst/>
              <a:gdLst/>
              <a:ahLst/>
              <a:cxnLst/>
              <a:rect l="l" t="t" r="r" b="b"/>
              <a:pathLst>
                <a:path w="8916" h="5583" extrusionOk="0">
                  <a:moveTo>
                    <a:pt x="155" y="1"/>
                  </a:moveTo>
                  <a:lnTo>
                    <a:pt x="78" y="27"/>
                  </a:lnTo>
                  <a:lnTo>
                    <a:pt x="26" y="53"/>
                  </a:lnTo>
                  <a:lnTo>
                    <a:pt x="0" y="104"/>
                  </a:lnTo>
                  <a:lnTo>
                    <a:pt x="0" y="182"/>
                  </a:lnTo>
                  <a:lnTo>
                    <a:pt x="0" y="5066"/>
                  </a:lnTo>
                  <a:lnTo>
                    <a:pt x="0" y="5169"/>
                  </a:lnTo>
                  <a:lnTo>
                    <a:pt x="26" y="5272"/>
                  </a:lnTo>
                  <a:lnTo>
                    <a:pt x="78" y="5350"/>
                  </a:lnTo>
                  <a:lnTo>
                    <a:pt x="130" y="5427"/>
                  </a:lnTo>
                  <a:lnTo>
                    <a:pt x="207" y="5479"/>
                  </a:lnTo>
                  <a:lnTo>
                    <a:pt x="310" y="5531"/>
                  </a:lnTo>
                  <a:lnTo>
                    <a:pt x="388" y="5557"/>
                  </a:lnTo>
                  <a:lnTo>
                    <a:pt x="491" y="5583"/>
                  </a:lnTo>
                  <a:lnTo>
                    <a:pt x="8425" y="5583"/>
                  </a:lnTo>
                  <a:lnTo>
                    <a:pt x="8528" y="5557"/>
                  </a:lnTo>
                  <a:lnTo>
                    <a:pt x="8605" y="5531"/>
                  </a:lnTo>
                  <a:lnTo>
                    <a:pt x="8709" y="5479"/>
                  </a:lnTo>
                  <a:lnTo>
                    <a:pt x="8786" y="5427"/>
                  </a:lnTo>
                  <a:lnTo>
                    <a:pt x="8838" y="5350"/>
                  </a:lnTo>
                  <a:lnTo>
                    <a:pt x="8890" y="5272"/>
                  </a:lnTo>
                  <a:lnTo>
                    <a:pt x="8916" y="5169"/>
                  </a:lnTo>
                  <a:lnTo>
                    <a:pt x="8916" y="5066"/>
                  </a:lnTo>
                  <a:lnTo>
                    <a:pt x="8916" y="3128"/>
                  </a:lnTo>
                  <a:lnTo>
                    <a:pt x="8916" y="3076"/>
                  </a:lnTo>
                  <a:lnTo>
                    <a:pt x="8890" y="3024"/>
                  </a:lnTo>
                  <a:lnTo>
                    <a:pt x="8838" y="2998"/>
                  </a:lnTo>
                  <a:lnTo>
                    <a:pt x="8760" y="2973"/>
                  </a:lnTo>
                  <a:lnTo>
                    <a:pt x="8709" y="2998"/>
                  </a:lnTo>
                  <a:lnTo>
                    <a:pt x="8657" y="3024"/>
                  </a:lnTo>
                  <a:lnTo>
                    <a:pt x="8631" y="3076"/>
                  </a:lnTo>
                  <a:lnTo>
                    <a:pt x="8605" y="3128"/>
                  </a:lnTo>
                  <a:lnTo>
                    <a:pt x="8605" y="5066"/>
                  </a:lnTo>
                  <a:lnTo>
                    <a:pt x="8605" y="5143"/>
                  </a:lnTo>
                  <a:lnTo>
                    <a:pt x="8554" y="5195"/>
                  </a:lnTo>
                  <a:lnTo>
                    <a:pt x="8502" y="5247"/>
                  </a:lnTo>
                  <a:lnTo>
                    <a:pt x="414" y="5247"/>
                  </a:lnTo>
                  <a:lnTo>
                    <a:pt x="362" y="5195"/>
                  </a:lnTo>
                  <a:lnTo>
                    <a:pt x="310" y="5143"/>
                  </a:lnTo>
                  <a:lnTo>
                    <a:pt x="310" y="5066"/>
                  </a:lnTo>
                  <a:lnTo>
                    <a:pt x="310" y="182"/>
                  </a:lnTo>
                  <a:lnTo>
                    <a:pt x="285" y="104"/>
                  </a:lnTo>
                  <a:lnTo>
                    <a:pt x="259" y="53"/>
                  </a:lnTo>
                  <a:lnTo>
                    <a:pt x="207" y="27"/>
                  </a:lnTo>
                  <a:lnTo>
                    <a:pt x="15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2" name="Google Shape;412;p40"/>
            <p:cNvSpPr/>
            <p:nvPr/>
          </p:nvSpPr>
          <p:spPr>
            <a:xfrm>
              <a:off x="2552825" y="1333850"/>
              <a:ext cx="222900" cy="195750"/>
            </a:xfrm>
            <a:custGeom>
              <a:avLst/>
              <a:gdLst/>
              <a:ahLst/>
              <a:cxnLst/>
              <a:rect l="l" t="t" r="r" b="b"/>
              <a:pathLst>
                <a:path w="8916" h="7830" extrusionOk="0">
                  <a:moveTo>
                    <a:pt x="7055" y="543"/>
                  </a:moveTo>
                  <a:lnTo>
                    <a:pt x="8373" y="1861"/>
                  </a:lnTo>
                  <a:lnTo>
                    <a:pt x="7184" y="1861"/>
                  </a:lnTo>
                  <a:lnTo>
                    <a:pt x="7107" y="1809"/>
                  </a:lnTo>
                  <a:lnTo>
                    <a:pt x="7081" y="1757"/>
                  </a:lnTo>
                  <a:lnTo>
                    <a:pt x="7055" y="1680"/>
                  </a:lnTo>
                  <a:lnTo>
                    <a:pt x="7055" y="543"/>
                  </a:lnTo>
                  <a:close/>
                  <a:moveTo>
                    <a:pt x="388" y="0"/>
                  </a:moveTo>
                  <a:lnTo>
                    <a:pt x="310" y="52"/>
                  </a:lnTo>
                  <a:lnTo>
                    <a:pt x="207" y="78"/>
                  </a:lnTo>
                  <a:lnTo>
                    <a:pt x="130" y="155"/>
                  </a:lnTo>
                  <a:lnTo>
                    <a:pt x="78" y="233"/>
                  </a:lnTo>
                  <a:lnTo>
                    <a:pt x="26" y="310"/>
                  </a:lnTo>
                  <a:lnTo>
                    <a:pt x="0" y="413"/>
                  </a:lnTo>
                  <a:lnTo>
                    <a:pt x="0" y="517"/>
                  </a:lnTo>
                  <a:lnTo>
                    <a:pt x="0" y="4703"/>
                  </a:lnTo>
                  <a:lnTo>
                    <a:pt x="0" y="4755"/>
                  </a:lnTo>
                  <a:lnTo>
                    <a:pt x="26" y="4806"/>
                  </a:lnTo>
                  <a:lnTo>
                    <a:pt x="78" y="4858"/>
                  </a:lnTo>
                  <a:lnTo>
                    <a:pt x="207" y="4858"/>
                  </a:lnTo>
                  <a:lnTo>
                    <a:pt x="259" y="4806"/>
                  </a:lnTo>
                  <a:lnTo>
                    <a:pt x="285" y="4755"/>
                  </a:lnTo>
                  <a:lnTo>
                    <a:pt x="310" y="4703"/>
                  </a:lnTo>
                  <a:lnTo>
                    <a:pt x="310" y="517"/>
                  </a:lnTo>
                  <a:lnTo>
                    <a:pt x="310" y="439"/>
                  </a:lnTo>
                  <a:lnTo>
                    <a:pt x="362" y="362"/>
                  </a:lnTo>
                  <a:lnTo>
                    <a:pt x="414" y="336"/>
                  </a:lnTo>
                  <a:lnTo>
                    <a:pt x="491" y="310"/>
                  </a:lnTo>
                  <a:lnTo>
                    <a:pt x="6745" y="310"/>
                  </a:lnTo>
                  <a:lnTo>
                    <a:pt x="6745" y="1680"/>
                  </a:lnTo>
                  <a:lnTo>
                    <a:pt x="6745" y="1783"/>
                  </a:lnTo>
                  <a:lnTo>
                    <a:pt x="6771" y="1861"/>
                  </a:lnTo>
                  <a:lnTo>
                    <a:pt x="6822" y="1964"/>
                  </a:lnTo>
                  <a:lnTo>
                    <a:pt x="6900" y="2041"/>
                  </a:lnTo>
                  <a:lnTo>
                    <a:pt x="6977" y="2093"/>
                  </a:lnTo>
                  <a:lnTo>
                    <a:pt x="7055" y="2145"/>
                  </a:lnTo>
                  <a:lnTo>
                    <a:pt x="7158" y="2171"/>
                  </a:lnTo>
                  <a:lnTo>
                    <a:pt x="8605" y="2171"/>
                  </a:lnTo>
                  <a:lnTo>
                    <a:pt x="8605" y="7675"/>
                  </a:lnTo>
                  <a:lnTo>
                    <a:pt x="8631" y="7726"/>
                  </a:lnTo>
                  <a:lnTo>
                    <a:pt x="8657" y="7778"/>
                  </a:lnTo>
                  <a:lnTo>
                    <a:pt x="8709" y="7804"/>
                  </a:lnTo>
                  <a:lnTo>
                    <a:pt x="8760" y="7830"/>
                  </a:lnTo>
                  <a:lnTo>
                    <a:pt x="8838" y="7804"/>
                  </a:lnTo>
                  <a:lnTo>
                    <a:pt x="8890" y="7778"/>
                  </a:lnTo>
                  <a:lnTo>
                    <a:pt x="8916" y="7726"/>
                  </a:lnTo>
                  <a:lnTo>
                    <a:pt x="8916" y="7675"/>
                  </a:lnTo>
                  <a:lnTo>
                    <a:pt x="8916" y="2016"/>
                  </a:lnTo>
                  <a:lnTo>
                    <a:pt x="8916" y="1964"/>
                  </a:lnTo>
                  <a:lnTo>
                    <a:pt x="8890" y="1912"/>
                  </a:lnTo>
                  <a:lnTo>
                    <a:pt x="7003" y="52"/>
                  </a:lnTo>
                  <a:lnTo>
                    <a:pt x="6952"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13" name="Google Shape;413;p40"/>
          <p:cNvGrpSpPr/>
          <p:nvPr/>
        </p:nvGrpSpPr>
        <p:grpSpPr>
          <a:xfrm>
            <a:off x="6709133" y="2396518"/>
            <a:ext cx="385668" cy="359853"/>
            <a:chOff x="3276375" y="1342875"/>
            <a:chExt cx="270050" cy="251975"/>
          </a:xfrm>
        </p:grpSpPr>
        <p:sp>
          <p:nvSpPr>
            <p:cNvPr id="414" name="Google Shape;414;p40"/>
            <p:cNvSpPr/>
            <p:nvPr/>
          </p:nvSpPr>
          <p:spPr>
            <a:xfrm>
              <a:off x="3276375" y="1342875"/>
              <a:ext cx="270050" cy="251975"/>
            </a:xfrm>
            <a:custGeom>
              <a:avLst/>
              <a:gdLst/>
              <a:ahLst/>
              <a:cxnLst/>
              <a:rect l="l" t="t" r="r" b="b"/>
              <a:pathLst>
                <a:path w="10802" h="10079" extrusionOk="0">
                  <a:moveTo>
                    <a:pt x="5995" y="311"/>
                  </a:moveTo>
                  <a:lnTo>
                    <a:pt x="6099" y="337"/>
                  </a:lnTo>
                  <a:lnTo>
                    <a:pt x="6176" y="388"/>
                  </a:lnTo>
                  <a:lnTo>
                    <a:pt x="6228" y="466"/>
                  </a:lnTo>
                  <a:lnTo>
                    <a:pt x="6228" y="543"/>
                  </a:lnTo>
                  <a:lnTo>
                    <a:pt x="6228" y="647"/>
                  </a:lnTo>
                  <a:lnTo>
                    <a:pt x="6176" y="724"/>
                  </a:lnTo>
                  <a:lnTo>
                    <a:pt x="6099" y="776"/>
                  </a:lnTo>
                  <a:lnTo>
                    <a:pt x="5995" y="802"/>
                  </a:lnTo>
                  <a:lnTo>
                    <a:pt x="5918" y="776"/>
                  </a:lnTo>
                  <a:lnTo>
                    <a:pt x="5840" y="724"/>
                  </a:lnTo>
                  <a:lnTo>
                    <a:pt x="5789" y="647"/>
                  </a:lnTo>
                  <a:lnTo>
                    <a:pt x="5763" y="543"/>
                  </a:lnTo>
                  <a:lnTo>
                    <a:pt x="5789" y="466"/>
                  </a:lnTo>
                  <a:lnTo>
                    <a:pt x="5840" y="388"/>
                  </a:lnTo>
                  <a:lnTo>
                    <a:pt x="5918" y="337"/>
                  </a:lnTo>
                  <a:lnTo>
                    <a:pt x="5995" y="311"/>
                  </a:lnTo>
                  <a:close/>
                  <a:moveTo>
                    <a:pt x="6486" y="8761"/>
                  </a:moveTo>
                  <a:lnTo>
                    <a:pt x="6486" y="9045"/>
                  </a:lnTo>
                  <a:lnTo>
                    <a:pt x="6461" y="9071"/>
                  </a:lnTo>
                  <a:lnTo>
                    <a:pt x="6435" y="9097"/>
                  </a:lnTo>
                  <a:lnTo>
                    <a:pt x="4367" y="9097"/>
                  </a:lnTo>
                  <a:lnTo>
                    <a:pt x="4316" y="9071"/>
                  </a:lnTo>
                  <a:lnTo>
                    <a:pt x="4316" y="9045"/>
                  </a:lnTo>
                  <a:lnTo>
                    <a:pt x="4316" y="8761"/>
                  </a:lnTo>
                  <a:close/>
                  <a:moveTo>
                    <a:pt x="5892" y="1"/>
                  </a:moveTo>
                  <a:lnTo>
                    <a:pt x="5789" y="27"/>
                  </a:lnTo>
                  <a:lnTo>
                    <a:pt x="5685" y="78"/>
                  </a:lnTo>
                  <a:lnTo>
                    <a:pt x="5608" y="156"/>
                  </a:lnTo>
                  <a:lnTo>
                    <a:pt x="5530" y="233"/>
                  </a:lnTo>
                  <a:lnTo>
                    <a:pt x="5479" y="337"/>
                  </a:lnTo>
                  <a:lnTo>
                    <a:pt x="5453" y="440"/>
                  </a:lnTo>
                  <a:lnTo>
                    <a:pt x="5453" y="543"/>
                  </a:lnTo>
                  <a:lnTo>
                    <a:pt x="5479" y="724"/>
                  </a:lnTo>
                  <a:lnTo>
                    <a:pt x="5556" y="879"/>
                  </a:lnTo>
                  <a:lnTo>
                    <a:pt x="5685" y="1009"/>
                  </a:lnTo>
                  <a:lnTo>
                    <a:pt x="5840" y="1086"/>
                  </a:lnTo>
                  <a:lnTo>
                    <a:pt x="5840" y="2456"/>
                  </a:lnTo>
                  <a:lnTo>
                    <a:pt x="4884" y="2456"/>
                  </a:lnTo>
                  <a:lnTo>
                    <a:pt x="4884" y="2404"/>
                  </a:lnTo>
                  <a:lnTo>
                    <a:pt x="4884" y="1784"/>
                  </a:lnTo>
                  <a:lnTo>
                    <a:pt x="4884" y="1706"/>
                  </a:lnTo>
                  <a:lnTo>
                    <a:pt x="4858" y="1655"/>
                  </a:lnTo>
                  <a:lnTo>
                    <a:pt x="4807" y="1603"/>
                  </a:lnTo>
                  <a:lnTo>
                    <a:pt x="4755" y="1577"/>
                  </a:lnTo>
                  <a:lnTo>
                    <a:pt x="4626" y="1577"/>
                  </a:lnTo>
                  <a:lnTo>
                    <a:pt x="4574" y="1603"/>
                  </a:lnTo>
                  <a:lnTo>
                    <a:pt x="4523" y="1629"/>
                  </a:lnTo>
                  <a:lnTo>
                    <a:pt x="4290" y="1861"/>
                  </a:lnTo>
                  <a:lnTo>
                    <a:pt x="4238" y="1913"/>
                  </a:lnTo>
                  <a:lnTo>
                    <a:pt x="4238" y="1991"/>
                  </a:lnTo>
                  <a:lnTo>
                    <a:pt x="4238" y="2042"/>
                  </a:lnTo>
                  <a:lnTo>
                    <a:pt x="4290" y="2094"/>
                  </a:lnTo>
                  <a:lnTo>
                    <a:pt x="4342" y="2120"/>
                  </a:lnTo>
                  <a:lnTo>
                    <a:pt x="4393" y="2146"/>
                  </a:lnTo>
                  <a:lnTo>
                    <a:pt x="4445" y="2120"/>
                  </a:lnTo>
                  <a:lnTo>
                    <a:pt x="4497" y="2094"/>
                  </a:lnTo>
                  <a:lnTo>
                    <a:pt x="4574" y="2016"/>
                  </a:lnTo>
                  <a:lnTo>
                    <a:pt x="4574" y="2404"/>
                  </a:lnTo>
                  <a:lnTo>
                    <a:pt x="4574" y="2456"/>
                  </a:lnTo>
                  <a:lnTo>
                    <a:pt x="1008" y="2456"/>
                  </a:lnTo>
                  <a:lnTo>
                    <a:pt x="931" y="2482"/>
                  </a:lnTo>
                  <a:lnTo>
                    <a:pt x="853" y="2533"/>
                  </a:lnTo>
                  <a:lnTo>
                    <a:pt x="776" y="2585"/>
                  </a:lnTo>
                  <a:lnTo>
                    <a:pt x="724" y="2662"/>
                  </a:lnTo>
                  <a:lnTo>
                    <a:pt x="672" y="2740"/>
                  </a:lnTo>
                  <a:lnTo>
                    <a:pt x="646" y="2817"/>
                  </a:lnTo>
                  <a:lnTo>
                    <a:pt x="646" y="2921"/>
                  </a:lnTo>
                  <a:lnTo>
                    <a:pt x="646" y="8451"/>
                  </a:lnTo>
                  <a:lnTo>
                    <a:pt x="362" y="8451"/>
                  </a:lnTo>
                  <a:lnTo>
                    <a:pt x="233" y="8477"/>
                  </a:lnTo>
                  <a:lnTo>
                    <a:pt x="104" y="8554"/>
                  </a:lnTo>
                  <a:lnTo>
                    <a:pt x="26" y="8658"/>
                  </a:lnTo>
                  <a:lnTo>
                    <a:pt x="0" y="8813"/>
                  </a:lnTo>
                  <a:lnTo>
                    <a:pt x="0" y="9381"/>
                  </a:lnTo>
                  <a:lnTo>
                    <a:pt x="26" y="9536"/>
                  </a:lnTo>
                  <a:lnTo>
                    <a:pt x="52" y="9665"/>
                  </a:lnTo>
                  <a:lnTo>
                    <a:pt x="130" y="9769"/>
                  </a:lnTo>
                  <a:lnTo>
                    <a:pt x="207" y="9872"/>
                  </a:lnTo>
                  <a:lnTo>
                    <a:pt x="310" y="9950"/>
                  </a:lnTo>
                  <a:lnTo>
                    <a:pt x="414" y="10027"/>
                  </a:lnTo>
                  <a:lnTo>
                    <a:pt x="543" y="10053"/>
                  </a:lnTo>
                  <a:lnTo>
                    <a:pt x="672" y="10079"/>
                  </a:lnTo>
                  <a:lnTo>
                    <a:pt x="7856" y="10079"/>
                  </a:lnTo>
                  <a:lnTo>
                    <a:pt x="7908" y="10053"/>
                  </a:lnTo>
                  <a:lnTo>
                    <a:pt x="7959" y="10027"/>
                  </a:lnTo>
                  <a:lnTo>
                    <a:pt x="7985" y="9975"/>
                  </a:lnTo>
                  <a:lnTo>
                    <a:pt x="8011" y="9924"/>
                  </a:lnTo>
                  <a:lnTo>
                    <a:pt x="7985" y="9846"/>
                  </a:lnTo>
                  <a:lnTo>
                    <a:pt x="7959" y="9795"/>
                  </a:lnTo>
                  <a:lnTo>
                    <a:pt x="7908" y="9769"/>
                  </a:lnTo>
                  <a:lnTo>
                    <a:pt x="672" y="9769"/>
                  </a:lnTo>
                  <a:lnTo>
                    <a:pt x="543" y="9717"/>
                  </a:lnTo>
                  <a:lnTo>
                    <a:pt x="414" y="9639"/>
                  </a:lnTo>
                  <a:lnTo>
                    <a:pt x="336" y="9536"/>
                  </a:lnTo>
                  <a:lnTo>
                    <a:pt x="310" y="9381"/>
                  </a:lnTo>
                  <a:lnTo>
                    <a:pt x="310" y="8813"/>
                  </a:lnTo>
                  <a:lnTo>
                    <a:pt x="336" y="8761"/>
                  </a:lnTo>
                  <a:lnTo>
                    <a:pt x="2274" y="8761"/>
                  </a:lnTo>
                  <a:lnTo>
                    <a:pt x="2326" y="8735"/>
                  </a:lnTo>
                  <a:lnTo>
                    <a:pt x="2378" y="8709"/>
                  </a:lnTo>
                  <a:lnTo>
                    <a:pt x="2404" y="8658"/>
                  </a:lnTo>
                  <a:lnTo>
                    <a:pt x="2429" y="8606"/>
                  </a:lnTo>
                  <a:lnTo>
                    <a:pt x="2404" y="8528"/>
                  </a:lnTo>
                  <a:lnTo>
                    <a:pt x="2378" y="8477"/>
                  </a:lnTo>
                  <a:lnTo>
                    <a:pt x="2326" y="8451"/>
                  </a:lnTo>
                  <a:lnTo>
                    <a:pt x="956" y="8451"/>
                  </a:lnTo>
                  <a:lnTo>
                    <a:pt x="956" y="2921"/>
                  </a:lnTo>
                  <a:lnTo>
                    <a:pt x="956" y="2869"/>
                  </a:lnTo>
                  <a:lnTo>
                    <a:pt x="1008" y="2817"/>
                  </a:lnTo>
                  <a:lnTo>
                    <a:pt x="1060" y="2766"/>
                  </a:lnTo>
                  <a:lnTo>
                    <a:pt x="4652" y="2766"/>
                  </a:lnTo>
                  <a:lnTo>
                    <a:pt x="4703" y="2869"/>
                  </a:lnTo>
                  <a:lnTo>
                    <a:pt x="4781" y="2972"/>
                  </a:lnTo>
                  <a:lnTo>
                    <a:pt x="4858" y="3050"/>
                  </a:lnTo>
                  <a:lnTo>
                    <a:pt x="4962" y="3128"/>
                  </a:lnTo>
                  <a:lnTo>
                    <a:pt x="5065" y="3179"/>
                  </a:lnTo>
                  <a:lnTo>
                    <a:pt x="5194" y="3231"/>
                  </a:lnTo>
                  <a:lnTo>
                    <a:pt x="5298" y="3257"/>
                  </a:lnTo>
                  <a:lnTo>
                    <a:pt x="5504" y="3257"/>
                  </a:lnTo>
                  <a:lnTo>
                    <a:pt x="5556" y="3205"/>
                  </a:lnTo>
                  <a:lnTo>
                    <a:pt x="5582" y="3153"/>
                  </a:lnTo>
                  <a:lnTo>
                    <a:pt x="5582" y="3102"/>
                  </a:lnTo>
                  <a:lnTo>
                    <a:pt x="5582" y="3050"/>
                  </a:lnTo>
                  <a:lnTo>
                    <a:pt x="5556" y="2998"/>
                  </a:lnTo>
                  <a:lnTo>
                    <a:pt x="5504" y="2947"/>
                  </a:lnTo>
                  <a:lnTo>
                    <a:pt x="5427" y="2947"/>
                  </a:lnTo>
                  <a:lnTo>
                    <a:pt x="5324" y="2921"/>
                  </a:lnTo>
                  <a:lnTo>
                    <a:pt x="5220" y="2895"/>
                  </a:lnTo>
                  <a:lnTo>
                    <a:pt x="5117" y="2843"/>
                  </a:lnTo>
                  <a:lnTo>
                    <a:pt x="5039" y="2766"/>
                  </a:lnTo>
                  <a:lnTo>
                    <a:pt x="9742" y="2766"/>
                  </a:lnTo>
                  <a:lnTo>
                    <a:pt x="9794" y="2817"/>
                  </a:lnTo>
                  <a:lnTo>
                    <a:pt x="9820" y="2869"/>
                  </a:lnTo>
                  <a:lnTo>
                    <a:pt x="9846" y="2921"/>
                  </a:lnTo>
                  <a:lnTo>
                    <a:pt x="9846" y="8451"/>
                  </a:lnTo>
                  <a:lnTo>
                    <a:pt x="2895" y="8451"/>
                  </a:lnTo>
                  <a:lnTo>
                    <a:pt x="2843" y="8477"/>
                  </a:lnTo>
                  <a:lnTo>
                    <a:pt x="2817" y="8528"/>
                  </a:lnTo>
                  <a:lnTo>
                    <a:pt x="2791" y="8606"/>
                  </a:lnTo>
                  <a:lnTo>
                    <a:pt x="2817" y="8658"/>
                  </a:lnTo>
                  <a:lnTo>
                    <a:pt x="2843" y="8709"/>
                  </a:lnTo>
                  <a:lnTo>
                    <a:pt x="2895" y="8735"/>
                  </a:lnTo>
                  <a:lnTo>
                    <a:pt x="2946" y="8761"/>
                  </a:lnTo>
                  <a:lnTo>
                    <a:pt x="4006" y="8761"/>
                  </a:lnTo>
                  <a:lnTo>
                    <a:pt x="4006" y="9045"/>
                  </a:lnTo>
                  <a:lnTo>
                    <a:pt x="4032" y="9200"/>
                  </a:lnTo>
                  <a:lnTo>
                    <a:pt x="4109" y="9304"/>
                  </a:lnTo>
                  <a:lnTo>
                    <a:pt x="4212" y="9381"/>
                  </a:lnTo>
                  <a:lnTo>
                    <a:pt x="4367" y="9407"/>
                  </a:lnTo>
                  <a:lnTo>
                    <a:pt x="6435" y="9407"/>
                  </a:lnTo>
                  <a:lnTo>
                    <a:pt x="6564" y="9381"/>
                  </a:lnTo>
                  <a:lnTo>
                    <a:pt x="6693" y="9304"/>
                  </a:lnTo>
                  <a:lnTo>
                    <a:pt x="6771" y="9200"/>
                  </a:lnTo>
                  <a:lnTo>
                    <a:pt x="6797" y="9045"/>
                  </a:lnTo>
                  <a:lnTo>
                    <a:pt x="6797" y="8761"/>
                  </a:lnTo>
                  <a:lnTo>
                    <a:pt x="10466" y="8761"/>
                  </a:lnTo>
                  <a:lnTo>
                    <a:pt x="10466" y="8813"/>
                  </a:lnTo>
                  <a:lnTo>
                    <a:pt x="10466" y="9381"/>
                  </a:lnTo>
                  <a:lnTo>
                    <a:pt x="10440" y="9536"/>
                  </a:lnTo>
                  <a:lnTo>
                    <a:pt x="10363" y="9639"/>
                  </a:lnTo>
                  <a:lnTo>
                    <a:pt x="10259" y="9717"/>
                  </a:lnTo>
                  <a:lnTo>
                    <a:pt x="10104" y="9769"/>
                  </a:lnTo>
                  <a:lnTo>
                    <a:pt x="8476" y="9769"/>
                  </a:lnTo>
                  <a:lnTo>
                    <a:pt x="8424" y="9795"/>
                  </a:lnTo>
                  <a:lnTo>
                    <a:pt x="8399" y="9846"/>
                  </a:lnTo>
                  <a:lnTo>
                    <a:pt x="8373" y="9924"/>
                  </a:lnTo>
                  <a:lnTo>
                    <a:pt x="8399" y="9975"/>
                  </a:lnTo>
                  <a:lnTo>
                    <a:pt x="8424" y="10027"/>
                  </a:lnTo>
                  <a:lnTo>
                    <a:pt x="8476" y="10053"/>
                  </a:lnTo>
                  <a:lnTo>
                    <a:pt x="8528" y="10079"/>
                  </a:lnTo>
                  <a:lnTo>
                    <a:pt x="10104" y="10079"/>
                  </a:lnTo>
                  <a:lnTo>
                    <a:pt x="10233" y="10053"/>
                  </a:lnTo>
                  <a:lnTo>
                    <a:pt x="10363" y="10027"/>
                  </a:lnTo>
                  <a:lnTo>
                    <a:pt x="10492" y="9950"/>
                  </a:lnTo>
                  <a:lnTo>
                    <a:pt x="10595" y="9872"/>
                  </a:lnTo>
                  <a:lnTo>
                    <a:pt x="10673" y="9769"/>
                  </a:lnTo>
                  <a:lnTo>
                    <a:pt x="10724" y="9665"/>
                  </a:lnTo>
                  <a:lnTo>
                    <a:pt x="10776" y="9536"/>
                  </a:lnTo>
                  <a:lnTo>
                    <a:pt x="10802" y="9381"/>
                  </a:lnTo>
                  <a:lnTo>
                    <a:pt x="10802" y="8813"/>
                  </a:lnTo>
                  <a:lnTo>
                    <a:pt x="10750" y="8658"/>
                  </a:lnTo>
                  <a:lnTo>
                    <a:pt x="10673" y="8554"/>
                  </a:lnTo>
                  <a:lnTo>
                    <a:pt x="10569" y="8477"/>
                  </a:lnTo>
                  <a:lnTo>
                    <a:pt x="10414" y="8451"/>
                  </a:lnTo>
                  <a:lnTo>
                    <a:pt x="10156" y="8451"/>
                  </a:lnTo>
                  <a:lnTo>
                    <a:pt x="10156" y="2921"/>
                  </a:lnTo>
                  <a:lnTo>
                    <a:pt x="10156" y="2817"/>
                  </a:lnTo>
                  <a:lnTo>
                    <a:pt x="10130" y="2740"/>
                  </a:lnTo>
                  <a:lnTo>
                    <a:pt x="10078" y="2662"/>
                  </a:lnTo>
                  <a:lnTo>
                    <a:pt x="10027" y="2585"/>
                  </a:lnTo>
                  <a:lnTo>
                    <a:pt x="9949" y="2533"/>
                  </a:lnTo>
                  <a:lnTo>
                    <a:pt x="9872" y="2482"/>
                  </a:lnTo>
                  <a:lnTo>
                    <a:pt x="9768" y="2456"/>
                  </a:lnTo>
                  <a:lnTo>
                    <a:pt x="6150" y="2456"/>
                  </a:lnTo>
                  <a:lnTo>
                    <a:pt x="6150" y="1086"/>
                  </a:lnTo>
                  <a:lnTo>
                    <a:pt x="6306" y="1009"/>
                  </a:lnTo>
                  <a:lnTo>
                    <a:pt x="6435" y="879"/>
                  </a:lnTo>
                  <a:lnTo>
                    <a:pt x="6512" y="724"/>
                  </a:lnTo>
                  <a:lnTo>
                    <a:pt x="6564" y="543"/>
                  </a:lnTo>
                  <a:lnTo>
                    <a:pt x="6538" y="440"/>
                  </a:lnTo>
                  <a:lnTo>
                    <a:pt x="6512" y="337"/>
                  </a:lnTo>
                  <a:lnTo>
                    <a:pt x="6461" y="233"/>
                  </a:lnTo>
                  <a:lnTo>
                    <a:pt x="6383" y="156"/>
                  </a:lnTo>
                  <a:lnTo>
                    <a:pt x="6306" y="78"/>
                  </a:lnTo>
                  <a:lnTo>
                    <a:pt x="6228" y="27"/>
                  </a:lnTo>
                  <a:lnTo>
                    <a:pt x="6099"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5" name="Google Shape;415;p40"/>
            <p:cNvSpPr/>
            <p:nvPr/>
          </p:nvSpPr>
          <p:spPr>
            <a:xfrm>
              <a:off x="3356475" y="1466925"/>
              <a:ext cx="27150" cy="30375"/>
            </a:xfrm>
            <a:custGeom>
              <a:avLst/>
              <a:gdLst/>
              <a:ahLst/>
              <a:cxnLst/>
              <a:rect l="l" t="t" r="r" b="b"/>
              <a:pathLst>
                <a:path w="1086" h="1215" extrusionOk="0">
                  <a:moveTo>
                    <a:pt x="466" y="0"/>
                  </a:moveTo>
                  <a:lnTo>
                    <a:pt x="414" y="52"/>
                  </a:lnTo>
                  <a:lnTo>
                    <a:pt x="388" y="104"/>
                  </a:lnTo>
                  <a:lnTo>
                    <a:pt x="362" y="155"/>
                  </a:lnTo>
                  <a:lnTo>
                    <a:pt x="362" y="336"/>
                  </a:lnTo>
                  <a:lnTo>
                    <a:pt x="233" y="233"/>
                  </a:lnTo>
                  <a:lnTo>
                    <a:pt x="104" y="233"/>
                  </a:lnTo>
                  <a:lnTo>
                    <a:pt x="52" y="259"/>
                  </a:lnTo>
                  <a:lnTo>
                    <a:pt x="1" y="310"/>
                  </a:lnTo>
                  <a:lnTo>
                    <a:pt x="1" y="362"/>
                  </a:lnTo>
                  <a:lnTo>
                    <a:pt x="1" y="414"/>
                  </a:lnTo>
                  <a:lnTo>
                    <a:pt x="26" y="465"/>
                  </a:lnTo>
                  <a:lnTo>
                    <a:pt x="78" y="517"/>
                  </a:lnTo>
                  <a:lnTo>
                    <a:pt x="207" y="595"/>
                  </a:lnTo>
                  <a:lnTo>
                    <a:pt x="78" y="698"/>
                  </a:lnTo>
                  <a:lnTo>
                    <a:pt x="26" y="724"/>
                  </a:lnTo>
                  <a:lnTo>
                    <a:pt x="1" y="775"/>
                  </a:lnTo>
                  <a:lnTo>
                    <a:pt x="1" y="853"/>
                  </a:lnTo>
                  <a:lnTo>
                    <a:pt x="1" y="905"/>
                  </a:lnTo>
                  <a:lnTo>
                    <a:pt x="78" y="956"/>
                  </a:lnTo>
                  <a:lnTo>
                    <a:pt x="156" y="982"/>
                  </a:lnTo>
                  <a:lnTo>
                    <a:pt x="233" y="956"/>
                  </a:lnTo>
                  <a:lnTo>
                    <a:pt x="362" y="879"/>
                  </a:lnTo>
                  <a:lnTo>
                    <a:pt x="362" y="1060"/>
                  </a:lnTo>
                  <a:lnTo>
                    <a:pt x="388" y="1111"/>
                  </a:lnTo>
                  <a:lnTo>
                    <a:pt x="414" y="1163"/>
                  </a:lnTo>
                  <a:lnTo>
                    <a:pt x="466" y="1189"/>
                  </a:lnTo>
                  <a:lnTo>
                    <a:pt x="543" y="1215"/>
                  </a:lnTo>
                  <a:lnTo>
                    <a:pt x="595" y="1189"/>
                  </a:lnTo>
                  <a:lnTo>
                    <a:pt x="647" y="1163"/>
                  </a:lnTo>
                  <a:lnTo>
                    <a:pt x="672" y="1111"/>
                  </a:lnTo>
                  <a:lnTo>
                    <a:pt x="698" y="1060"/>
                  </a:lnTo>
                  <a:lnTo>
                    <a:pt x="698" y="879"/>
                  </a:lnTo>
                  <a:lnTo>
                    <a:pt x="828" y="956"/>
                  </a:lnTo>
                  <a:lnTo>
                    <a:pt x="905" y="982"/>
                  </a:lnTo>
                  <a:lnTo>
                    <a:pt x="983" y="956"/>
                  </a:lnTo>
                  <a:lnTo>
                    <a:pt x="1060" y="905"/>
                  </a:lnTo>
                  <a:lnTo>
                    <a:pt x="1086" y="853"/>
                  </a:lnTo>
                  <a:lnTo>
                    <a:pt x="1060" y="775"/>
                  </a:lnTo>
                  <a:lnTo>
                    <a:pt x="1034" y="724"/>
                  </a:lnTo>
                  <a:lnTo>
                    <a:pt x="1008" y="698"/>
                  </a:lnTo>
                  <a:lnTo>
                    <a:pt x="853" y="595"/>
                  </a:lnTo>
                  <a:lnTo>
                    <a:pt x="1008" y="517"/>
                  </a:lnTo>
                  <a:lnTo>
                    <a:pt x="1034" y="465"/>
                  </a:lnTo>
                  <a:lnTo>
                    <a:pt x="1060" y="414"/>
                  </a:lnTo>
                  <a:lnTo>
                    <a:pt x="1086" y="362"/>
                  </a:lnTo>
                  <a:lnTo>
                    <a:pt x="1060" y="310"/>
                  </a:lnTo>
                  <a:lnTo>
                    <a:pt x="1008" y="259"/>
                  </a:lnTo>
                  <a:lnTo>
                    <a:pt x="957" y="233"/>
                  </a:lnTo>
                  <a:lnTo>
                    <a:pt x="828" y="233"/>
                  </a:lnTo>
                  <a:lnTo>
                    <a:pt x="698" y="336"/>
                  </a:lnTo>
                  <a:lnTo>
                    <a:pt x="698" y="155"/>
                  </a:lnTo>
                  <a:lnTo>
                    <a:pt x="672" y="104"/>
                  </a:lnTo>
                  <a:lnTo>
                    <a:pt x="647" y="52"/>
                  </a:lnTo>
                  <a:lnTo>
                    <a:pt x="59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6" name="Google Shape;416;p40"/>
            <p:cNvSpPr/>
            <p:nvPr/>
          </p:nvSpPr>
          <p:spPr>
            <a:xfrm>
              <a:off x="3397825" y="1466925"/>
              <a:ext cx="27150" cy="30375"/>
            </a:xfrm>
            <a:custGeom>
              <a:avLst/>
              <a:gdLst/>
              <a:ahLst/>
              <a:cxnLst/>
              <a:rect l="l" t="t" r="r" b="b"/>
              <a:pathLst>
                <a:path w="1086" h="1215" extrusionOk="0">
                  <a:moveTo>
                    <a:pt x="466" y="0"/>
                  </a:moveTo>
                  <a:lnTo>
                    <a:pt x="414" y="52"/>
                  </a:lnTo>
                  <a:lnTo>
                    <a:pt x="388" y="104"/>
                  </a:lnTo>
                  <a:lnTo>
                    <a:pt x="388" y="155"/>
                  </a:lnTo>
                  <a:lnTo>
                    <a:pt x="388" y="336"/>
                  </a:lnTo>
                  <a:lnTo>
                    <a:pt x="233" y="233"/>
                  </a:lnTo>
                  <a:lnTo>
                    <a:pt x="104" y="233"/>
                  </a:lnTo>
                  <a:lnTo>
                    <a:pt x="52" y="259"/>
                  </a:lnTo>
                  <a:lnTo>
                    <a:pt x="26" y="310"/>
                  </a:lnTo>
                  <a:lnTo>
                    <a:pt x="0" y="362"/>
                  </a:lnTo>
                  <a:lnTo>
                    <a:pt x="0" y="414"/>
                  </a:lnTo>
                  <a:lnTo>
                    <a:pt x="26" y="465"/>
                  </a:lnTo>
                  <a:lnTo>
                    <a:pt x="78" y="517"/>
                  </a:lnTo>
                  <a:lnTo>
                    <a:pt x="233" y="595"/>
                  </a:lnTo>
                  <a:lnTo>
                    <a:pt x="78" y="698"/>
                  </a:lnTo>
                  <a:lnTo>
                    <a:pt x="26" y="724"/>
                  </a:lnTo>
                  <a:lnTo>
                    <a:pt x="0" y="775"/>
                  </a:lnTo>
                  <a:lnTo>
                    <a:pt x="0" y="853"/>
                  </a:lnTo>
                  <a:lnTo>
                    <a:pt x="26" y="905"/>
                  </a:lnTo>
                  <a:lnTo>
                    <a:pt x="78" y="956"/>
                  </a:lnTo>
                  <a:lnTo>
                    <a:pt x="155" y="982"/>
                  </a:lnTo>
                  <a:lnTo>
                    <a:pt x="233" y="956"/>
                  </a:lnTo>
                  <a:lnTo>
                    <a:pt x="388" y="879"/>
                  </a:lnTo>
                  <a:lnTo>
                    <a:pt x="388" y="1060"/>
                  </a:lnTo>
                  <a:lnTo>
                    <a:pt x="388" y="1111"/>
                  </a:lnTo>
                  <a:lnTo>
                    <a:pt x="414" y="1163"/>
                  </a:lnTo>
                  <a:lnTo>
                    <a:pt x="466" y="1189"/>
                  </a:lnTo>
                  <a:lnTo>
                    <a:pt x="543" y="1215"/>
                  </a:lnTo>
                  <a:lnTo>
                    <a:pt x="595" y="1189"/>
                  </a:lnTo>
                  <a:lnTo>
                    <a:pt x="646" y="1163"/>
                  </a:lnTo>
                  <a:lnTo>
                    <a:pt x="672" y="1111"/>
                  </a:lnTo>
                  <a:lnTo>
                    <a:pt x="698" y="1060"/>
                  </a:lnTo>
                  <a:lnTo>
                    <a:pt x="698" y="879"/>
                  </a:lnTo>
                  <a:lnTo>
                    <a:pt x="853" y="956"/>
                  </a:lnTo>
                  <a:lnTo>
                    <a:pt x="931" y="982"/>
                  </a:lnTo>
                  <a:lnTo>
                    <a:pt x="1008" y="956"/>
                  </a:lnTo>
                  <a:lnTo>
                    <a:pt x="1060" y="905"/>
                  </a:lnTo>
                  <a:lnTo>
                    <a:pt x="1086" y="853"/>
                  </a:lnTo>
                  <a:lnTo>
                    <a:pt x="1086" y="775"/>
                  </a:lnTo>
                  <a:lnTo>
                    <a:pt x="1060" y="724"/>
                  </a:lnTo>
                  <a:lnTo>
                    <a:pt x="1008" y="698"/>
                  </a:lnTo>
                  <a:lnTo>
                    <a:pt x="853" y="595"/>
                  </a:lnTo>
                  <a:lnTo>
                    <a:pt x="1008" y="517"/>
                  </a:lnTo>
                  <a:lnTo>
                    <a:pt x="1060" y="465"/>
                  </a:lnTo>
                  <a:lnTo>
                    <a:pt x="1086" y="414"/>
                  </a:lnTo>
                  <a:lnTo>
                    <a:pt x="1086" y="362"/>
                  </a:lnTo>
                  <a:lnTo>
                    <a:pt x="1060" y="310"/>
                  </a:lnTo>
                  <a:lnTo>
                    <a:pt x="1008" y="259"/>
                  </a:lnTo>
                  <a:lnTo>
                    <a:pt x="957" y="233"/>
                  </a:lnTo>
                  <a:lnTo>
                    <a:pt x="853" y="233"/>
                  </a:lnTo>
                  <a:lnTo>
                    <a:pt x="698" y="336"/>
                  </a:lnTo>
                  <a:lnTo>
                    <a:pt x="698" y="155"/>
                  </a:lnTo>
                  <a:lnTo>
                    <a:pt x="672" y="104"/>
                  </a:lnTo>
                  <a:lnTo>
                    <a:pt x="646" y="52"/>
                  </a:lnTo>
                  <a:lnTo>
                    <a:pt x="59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7" name="Google Shape;417;p40"/>
            <p:cNvSpPr/>
            <p:nvPr/>
          </p:nvSpPr>
          <p:spPr>
            <a:xfrm>
              <a:off x="3439175" y="1466925"/>
              <a:ext cx="27150" cy="30375"/>
            </a:xfrm>
            <a:custGeom>
              <a:avLst/>
              <a:gdLst/>
              <a:ahLst/>
              <a:cxnLst/>
              <a:rect l="l" t="t" r="r" b="b"/>
              <a:pathLst>
                <a:path w="1086" h="1215" extrusionOk="0">
                  <a:moveTo>
                    <a:pt x="491" y="0"/>
                  </a:moveTo>
                  <a:lnTo>
                    <a:pt x="440" y="52"/>
                  </a:lnTo>
                  <a:lnTo>
                    <a:pt x="388" y="104"/>
                  </a:lnTo>
                  <a:lnTo>
                    <a:pt x="388" y="155"/>
                  </a:lnTo>
                  <a:lnTo>
                    <a:pt x="388" y="336"/>
                  </a:lnTo>
                  <a:lnTo>
                    <a:pt x="233" y="233"/>
                  </a:lnTo>
                  <a:lnTo>
                    <a:pt x="104" y="233"/>
                  </a:lnTo>
                  <a:lnTo>
                    <a:pt x="52" y="259"/>
                  </a:lnTo>
                  <a:lnTo>
                    <a:pt x="26" y="310"/>
                  </a:lnTo>
                  <a:lnTo>
                    <a:pt x="0" y="362"/>
                  </a:lnTo>
                  <a:lnTo>
                    <a:pt x="0" y="414"/>
                  </a:lnTo>
                  <a:lnTo>
                    <a:pt x="26" y="465"/>
                  </a:lnTo>
                  <a:lnTo>
                    <a:pt x="78" y="517"/>
                  </a:lnTo>
                  <a:lnTo>
                    <a:pt x="233" y="595"/>
                  </a:lnTo>
                  <a:lnTo>
                    <a:pt x="78" y="698"/>
                  </a:lnTo>
                  <a:lnTo>
                    <a:pt x="26" y="724"/>
                  </a:lnTo>
                  <a:lnTo>
                    <a:pt x="0" y="775"/>
                  </a:lnTo>
                  <a:lnTo>
                    <a:pt x="0" y="853"/>
                  </a:lnTo>
                  <a:lnTo>
                    <a:pt x="26" y="905"/>
                  </a:lnTo>
                  <a:lnTo>
                    <a:pt x="78" y="956"/>
                  </a:lnTo>
                  <a:lnTo>
                    <a:pt x="155" y="982"/>
                  </a:lnTo>
                  <a:lnTo>
                    <a:pt x="233" y="956"/>
                  </a:lnTo>
                  <a:lnTo>
                    <a:pt x="388" y="879"/>
                  </a:lnTo>
                  <a:lnTo>
                    <a:pt x="388" y="1060"/>
                  </a:lnTo>
                  <a:lnTo>
                    <a:pt x="388" y="1111"/>
                  </a:lnTo>
                  <a:lnTo>
                    <a:pt x="440" y="1163"/>
                  </a:lnTo>
                  <a:lnTo>
                    <a:pt x="491" y="1189"/>
                  </a:lnTo>
                  <a:lnTo>
                    <a:pt x="543" y="1215"/>
                  </a:lnTo>
                  <a:lnTo>
                    <a:pt x="595" y="1189"/>
                  </a:lnTo>
                  <a:lnTo>
                    <a:pt x="646" y="1163"/>
                  </a:lnTo>
                  <a:lnTo>
                    <a:pt x="698" y="1111"/>
                  </a:lnTo>
                  <a:lnTo>
                    <a:pt x="698" y="1060"/>
                  </a:lnTo>
                  <a:lnTo>
                    <a:pt x="698" y="879"/>
                  </a:lnTo>
                  <a:lnTo>
                    <a:pt x="853" y="956"/>
                  </a:lnTo>
                  <a:lnTo>
                    <a:pt x="931" y="982"/>
                  </a:lnTo>
                  <a:lnTo>
                    <a:pt x="1008" y="956"/>
                  </a:lnTo>
                  <a:lnTo>
                    <a:pt x="1060" y="905"/>
                  </a:lnTo>
                  <a:lnTo>
                    <a:pt x="1086" y="853"/>
                  </a:lnTo>
                  <a:lnTo>
                    <a:pt x="1086" y="775"/>
                  </a:lnTo>
                  <a:lnTo>
                    <a:pt x="1060" y="724"/>
                  </a:lnTo>
                  <a:lnTo>
                    <a:pt x="1008" y="698"/>
                  </a:lnTo>
                  <a:lnTo>
                    <a:pt x="853" y="595"/>
                  </a:lnTo>
                  <a:lnTo>
                    <a:pt x="1008" y="517"/>
                  </a:lnTo>
                  <a:lnTo>
                    <a:pt x="1060" y="465"/>
                  </a:lnTo>
                  <a:lnTo>
                    <a:pt x="1086" y="414"/>
                  </a:lnTo>
                  <a:lnTo>
                    <a:pt x="1086" y="362"/>
                  </a:lnTo>
                  <a:lnTo>
                    <a:pt x="1060" y="310"/>
                  </a:lnTo>
                  <a:lnTo>
                    <a:pt x="1034" y="259"/>
                  </a:lnTo>
                  <a:lnTo>
                    <a:pt x="956" y="233"/>
                  </a:lnTo>
                  <a:lnTo>
                    <a:pt x="853" y="233"/>
                  </a:lnTo>
                  <a:lnTo>
                    <a:pt x="698" y="336"/>
                  </a:lnTo>
                  <a:lnTo>
                    <a:pt x="698" y="155"/>
                  </a:lnTo>
                  <a:lnTo>
                    <a:pt x="698" y="104"/>
                  </a:lnTo>
                  <a:lnTo>
                    <a:pt x="646" y="52"/>
                  </a:lnTo>
                  <a:lnTo>
                    <a:pt x="59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8" name="Google Shape;418;p40"/>
            <p:cNvSpPr/>
            <p:nvPr/>
          </p:nvSpPr>
          <p:spPr>
            <a:xfrm>
              <a:off x="3315775" y="1450125"/>
              <a:ext cx="191250" cy="63975"/>
            </a:xfrm>
            <a:custGeom>
              <a:avLst/>
              <a:gdLst/>
              <a:ahLst/>
              <a:cxnLst/>
              <a:rect l="l" t="t" r="r" b="b"/>
              <a:pathLst>
                <a:path w="7650" h="2559" extrusionOk="0">
                  <a:moveTo>
                    <a:pt x="1267" y="0"/>
                  </a:moveTo>
                  <a:lnTo>
                    <a:pt x="1008" y="26"/>
                  </a:lnTo>
                  <a:lnTo>
                    <a:pt x="776" y="104"/>
                  </a:lnTo>
                  <a:lnTo>
                    <a:pt x="569" y="233"/>
                  </a:lnTo>
                  <a:lnTo>
                    <a:pt x="362" y="388"/>
                  </a:lnTo>
                  <a:lnTo>
                    <a:pt x="207" y="569"/>
                  </a:lnTo>
                  <a:lnTo>
                    <a:pt x="104" y="776"/>
                  </a:lnTo>
                  <a:lnTo>
                    <a:pt x="26" y="1008"/>
                  </a:lnTo>
                  <a:lnTo>
                    <a:pt x="1" y="1267"/>
                  </a:lnTo>
                  <a:lnTo>
                    <a:pt x="26" y="1525"/>
                  </a:lnTo>
                  <a:lnTo>
                    <a:pt x="104" y="1758"/>
                  </a:lnTo>
                  <a:lnTo>
                    <a:pt x="207" y="1990"/>
                  </a:lnTo>
                  <a:lnTo>
                    <a:pt x="362" y="2171"/>
                  </a:lnTo>
                  <a:lnTo>
                    <a:pt x="569" y="2326"/>
                  </a:lnTo>
                  <a:lnTo>
                    <a:pt x="776" y="2455"/>
                  </a:lnTo>
                  <a:lnTo>
                    <a:pt x="1008" y="2533"/>
                  </a:lnTo>
                  <a:lnTo>
                    <a:pt x="1267" y="2559"/>
                  </a:lnTo>
                  <a:lnTo>
                    <a:pt x="6358" y="2559"/>
                  </a:lnTo>
                  <a:lnTo>
                    <a:pt x="6616" y="2533"/>
                  </a:lnTo>
                  <a:lnTo>
                    <a:pt x="6848" y="2455"/>
                  </a:lnTo>
                  <a:lnTo>
                    <a:pt x="7081" y="2326"/>
                  </a:lnTo>
                  <a:lnTo>
                    <a:pt x="7262" y="2171"/>
                  </a:lnTo>
                  <a:lnTo>
                    <a:pt x="7417" y="1990"/>
                  </a:lnTo>
                  <a:lnTo>
                    <a:pt x="7546" y="1758"/>
                  </a:lnTo>
                  <a:lnTo>
                    <a:pt x="7624" y="1525"/>
                  </a:lnTo>
                  <a:lnTo>
                    <a:pt x="7650" y="1267"/>
                  </a:lnTo>
                  <a:lnTo>
                    <a:pt x="7624" y="1008"/>
                  </a:lnTo>
                  <a:lnTo>
                    <a:pt x="7546" y="776"/>
                  </a:lnTo>
                  <a:lnTo>
                    <a:pt x="7417" y="569"/>
                  </a:lnTo>
                  <a:lnTo>
                    <a:pt x="7262" y="388"/>
                  </a:lnTo>
                  <a:lnTo>
                    <a:pt x="7081" y="233"/>
                  </a:lnTo>
                  <a:lnTo>
                    <a:pt x="6848" y="104"/>
                  </a:lnTo>
                  <a:lnTo>
                    <a:pt x="6616" y="26"/>
                  </a:lnTo>
                  <a:lnTo>
                    <a:pt x="6358" y="0"/>
                  </a:lnTo>
                  <a:lnTo>
                    <a:pt x="3437" y="0"/>
                  </a:lnTo>
                  <a:lnTo>
                    <a:pt x="3360" y="26"/>
                  </a:lnTo>
                  <a:lnTo>
                    <a:pt x="3308" y="52"/>
                  </a:lnTo>
                  <a:lnTo>
                    <a:pt x="3282" y="104"/>
                  </a:lnTo>
                  <a:lnTo>
                    <a:pt x="3282" y="155"/>
                  </a:lnTo>
                  <a:lnTo>
                    <a:pt x="3282" y="233"/>
                  </a:lnTo>
                  <a:lnTo>
                    <a:pt x="3308" y="285"/>
                  </a:lnTo>
                  <a:lnTo>
                    <a:pt x="3360" y="310"/>
                  </a:lnTo>
                  <a:lnTo>
                    <a:pt x="6358" y="310"/>
                  </a:lnTo>
                  <a:lnTo>
                    <a:pt x="6564" y="336"/>
                  </a:lnTo>
                  <a:lnTo>
                    <a:pt x="6745" y="388"/>
                  </a:lnTo>
                  <a:lnTo>
                    <a:pt x="6900" y="491"/>
                  </a:lnTo>
                  <a:lnTo>
                    <a:pt x="7029" y="595"/>
                  </a:lnTo>
                  <a:lnTo>
                    <a:pt x="7159" y="750"/>
                  </a:lnTo>
                  <a:lnTo>
                    <a:pt x="7236" y="905"/>
                  </a:lnTo>
                  <a:lnTo>
                    <a:pt x="7314" y="1086"/>
                  </a:lnTo>
                  <a:lnTo>
                    <a:pt x="7314" y="1267"/>
                  </a:lnTo>
                  <a:lnTo>
                    <a:pt x="7314" y="1473"/>
                  </a:lnTo>
                  <a:lnTo>
                    <a:pt x="7236" y="1654"/>
                  </a:lnTo>
                  <a:lnTo>
                    <a:pt x="7159" y="1809"/>
                  </a:lnTo>
                  <a:lnTo>
                    <a:pt x="7029" y="1938"/>
                  </a:lnTo>
                  <a:lnTo>
                    <a:pt x="6900" y="2068"/>
                  </a:lnTo>
                  <a:lnTo>
                    <a:pt x="6745" y="2145"/>
                  </a:lnTo>
                  <a:lnTo>
                    <a:pt x="6564" y="2223"/>
                  </a:lnTo>
                  <a:lnTo>
                    <a:pt x="1086" y="2223"/>
                  </a:lnTo>
                  <a:lnTo>
                    <a:pt x="905" y="2145"/>
                  </a:lnTo>
                  <a:lnTo>
                    <a:pt x="750" y="2068"/>
                  </a:lnTo>
                  <a:lnTo>
                    <a:pt x="595" y="1938"/>
                  </a:lnTo>
                  <a:lnTo>
                    <a:pt x="492" y="1809"/>
                  </a:lnTo>
                  <a:lnTo>
                    <a:pt x="388" y="1654"/>
                  </a:lnTo>
                  <a:lnTo>
                    <a:pt x="337" y="1473"/>
                  </a:lnTo>
                  <a:lnTo>
                    <a:pt x="311" y="1267"/>
                  </a:lnTo>
                  <a:lnTo>
                    <a:pt x="337" y="1086"/>
                  </a:lnTo>
                  <a:lnTo>
                    <a:pt x="388" y="905"/>
                  </a:lnTo>
                  <a:lnTo>
                    <a:pt x="492" y="750"/>
                  </a:lnTo>
                  <a:lnTo>
                    <a:pt x="595" y="595"/>
                  </a:lnTo>
                  <a:lnTo>
                    <a:pt x="750" y="491"/>
                  </a:lnTo>
                  <a:lnTo>
                    <a:pt x="905" y="388"/>
                  </a:lnTo>
                  <a:lnTo>
                    <a:pt x="1086" y="336"/>
                  </a:lnTo>
                  <a:lnTo>
                    <a:pt x="1267" y="310"/>
                  </a:lnTo>
                  <a:lnTo>
                    <a:pt x="2791" y="310"/>
                  </a:lnTo>
                  <a:lnTo>
                    <a:pt x="2843" y="285"/>
                  </a:lnTo>
                  <a:lnTo>
                    <a:pt x="2895" y="233"/>
                  </a:lnTo>
                  <a:lnTo>
                    <a:pt x="2895" y="155"/>
                  </a:lnTo>
                  <a:lnTo>
                    <a:pt x="2895" y="104"/>
                  </a:lnTo>
                  <a:lnTo>
                    <a:pt x="2843" y="52"/>
                  </a:lnTo>
                  <a:lnTo>
                    <a:pt x="2791" y="26"/>
                  </a:lnTo>
                  <a:lnTo>
                    <a:pt x="274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19" name="Google Shape;419;p40"/>
          <p:cNvGrpSpPr/>
          <p:nvPr/>
        </p:nvGrpSpPr>
        <p:grpSpPr>
          <a:xfrm>
            <a:off x="2299563" y="4448461"/>
            <a:ext cx="263919" cy="385668"/>
            <a:chOff x="4099400" y="1333850"/>
            <a:chExt cx="184800" cy="270050"/>
          </a:xfrm>
        </p:grpSpPr>
        <p:sp>
          <p:nvSpPr>
            <p:cNvPr id="420" name="Google Shape;420;p40"/>
            <p:cNvSpPr/>
            <p:nvPr/>
          </p:nvSpPr>
          <p:spPr>
            <a:xfrm>
              <a:off x="4176925" y="1558000"/>
              <a:ext cx="29750" cy="29750"/>
            </a:xfrm>
            <a:custGeom>
              <a:avLst/>
              <a:gdLst/>
              <a:ahLst/>
              <a:cxnLst/>
              <a:rect l="l" t="t" r="r" b="b"/>
              <a:pathLst>
                <a:path w="1190" h="1190" extrusionOk="0">
                  <a:moveTo>
                    <a:pt x="698" y="337"/>
                  </a:moveTo>
                  <a:lnTo>
                    <a:pt x="802" y="414"/>
                  </a:lnTo>
                  <a:lnTo>
                    <a:pt x="853" y="492"/>
                  </a:lnTo>
                  <a:lnTo>
                    <a:pt x="879" y="595"/>
                  </a:lnTo>
                  <a:lnTo>
                    <a:pt x="853" y="724"/>
                  </a:lnTo>
                  <a:lnTo>
                    <a:pt x="802" y="802"/>
                  </a:lnTo>
                  <a:lnTo>
                    <a:pt x="698" y="854"/>
                  </a:lnTo>
                  <a:lnTo>
                    <a:pt x="595" y="879"/>
                  </a:lnTo>
                  <a:lnTo>
                    <a:pt x="492" y="854"/>
                  </a:lnTo>
                  <a:lnTo>
                    <a:pt x="414" y="802"/>
                  </a:lnTo>
                  <a:lnTo>
                    <a:pt x="337" y="724"/>
                  </a:lnTo>
                  <a:lnTo>
                    <a:pt x="311" y="595"/>
                  </a:lnTo>
                  <a:lnTo>
                    <a:pt x="337" y="492"/>
                  </a:lnTo>
                  <a:lnTo>
                    <a:pt x="414" y="414"/>
                  </a:lnTo>
                  <a:lnTo>
                    <a:pt x="492" y="337"/>
                  </a:lnTo>
                  <a:close/>
                  <a:moveTo>
                    <a:pt x="595" y="1"/>
                  </a:moveTo>
                  <a:lnTo>
                    <a:pt x="492" y="27"/>
                  </a:lnTo>
                  <a:lnTo>
                    <a:pt x="362" y="53"/>
                  </a:lnTo>
                  <a:lnTo>
                    <a:pt x="259" y="104"/>
                  </a:lnTo>
                  <a:lnTo>
                    <a:pt x="182" y="182"/>
                  </a:lnTo>
                  <a:lnTo>
                    <a:pt x="104" y="285"/>
                  </a:lnTo>
                  <a:lnTo>
                    <a:pt x="52" y="363"/>
                  </a:lnTo>
                  <a:lnTo>
                    <a:pt x="27" y="492"/>
                  </a:lnTo>
                  <a:lnTo>
                    <a:pt x="1" y="595"/>
                  </a:lnTo>
                  <a:lnTo>
                    <a:pt x="27" y="724"/>
                  </a:lnTo>
                  <a:lnTo>
                    <a:pt x="52" y="828"/>
                  </a:lnTo>
                  <a:lnTo>
                    <a:pt x="104" y="931"/>
                  </a:lnTo>
                  <a:lnTo>
                    <a:pt x="182" y="1034"/>
                  </a:lnTo>
                  <a:lnTo>
                    <a:pt x="259" y="1086"/>
                  </a:lnTo>
                  <a:lnTo>
                    <a:pt x="362" y="1164"/>
                  </a:lnTo>
                  <a:lnTo>
                    <a:pt x="492" y="1190"/>
                  </a:lnTo>
                  <a:lnTo>
                    <a:pt x="724" y="1190"/>
                  </a:lnTo>
                  <a:lnTo>
                    <a:pt x="828" y="1164"/>
                  </a:lnTo>
                  <a:lnTo>
                    <a:pt x="931" y="1086"/>
                  </a:lnTo>
                  <a:lnTo>
                    <a:pt x="1009" y="1034"/>
                  </a:lnTo>
                  <a:lnTo>
                    <a:pt x="1086" y="931"/>
                  </a:lnTo>
                  <a:lnTo>
                    <a:pt x="1138" y="828"/>
                  </a:lnTo>
                  <a:lnTo>
                    <a:pt x="1189" y="724"/>
                  </a:lnTo>
                  <a:lnTo>
                    <a:pt x="1189" y="595"/>
                  </a:lnTo>
                  <a:lnTo>
                    <a:pt x="1189" y="492"/>
                  </a:lnTo>
                  <a:lnTo>
                    <a:pt x="1138" y="363"/>
                  </a:lnTo>
                  <a:lnTo>
                    <a:pt x="1086" y="285"/>
                  </a:lnTo>
                  <a:lnTo>
                    <a:pt x="1009" y="182"/>
                  </a:lnTo>
                  <a:lnTo>
                    <a:pt x="931" y="104"/>
                  </a:lnTo>
                  <a:lnTo>
                    <a:pt x="828" y="53"/>
                  </a:lnTo>
                  <a:lnTo>
                    <a:pt x="724" y="27"/>
                  </a:lnTo>
                  <a:lnTo>
                    <a:pt x="59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40"/>
            <p:cNvSpPr/>
            <p:nvPr/>
          </p:nvSpPr>
          <p:spPr>
            <a:xfrm>
              <a:off x="4160775" y="1350000"/>
              <a:ext cx="62700" cy="7775"/>
            </a:xfrm>
            <a:custGeom>
              <a:avLst/>
              <a:gdLst/>
              <a:ahLst/>
              <a:cxnLst/>
              <a:rect l="l" t="t" r="r" b="b"/>
              <a:pathLst>
                <a:path w="2508" h="311" extrusionOk="0">
                  <a:moveTo>
                    <a:pt x="78" y="0"/>
                  </a:moveTo>
                  <a:lnTo>
                    <a:pt x="27" y="52"/>
                  </a:lnTo>
                  <a:lnTo>
                    <a:pt x="1" y="78"/>
                  </a:lnTo>
                  <a:lnTo>
                    <a:pt x="1" y="155"/>
                  </a:lnTo>
                  <a:lnTo>
                    <a:pt x="1" y="207"/>
                  </a:lnTo>
                  <a:lnTo>
                    <a:pt x="27" y="258"/>
                  </a:lnTo>
                  <a:lnTo>
                    <a:pt x="78" y="310"/>
                  </a:lnTo>
                  <a:lnTo>
                    <a:pt x="2404" y="310"/>
                  </a:lnTo>
                  <a:lnTo>
                    <a:pt x="2456" y="258"/>
                  </a:lnTo>
                  <a:lnTo>
                    <a:pt x="2481" y="207"/>
                  </a:lnTo>
                  <a:lnTo>
                    <a:pt x="2507" y="155"/>
                  </a:lnTo>
                  <a:lnTo>
                    <a:pt x="2481" y="78"/>
                  </a:lnTo>
                  <a:lnTo>
                    <a:pt x="2456" y="52"/>
                  </a:lnTo>
                  <a:lnTo>
                    <a:pt x="240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40"/>
            <p:cNvSpPr/>
            <p:nvPr/>
          </p:nvSpPr>
          <p:spPr>
            <a:xfrm>
              <a:off x="4099400" y="1333850"/>
              <a:ext cx="184800" cy="138900"/>
            </a:xfrm>
            <a:custGeom>
              <a:avLst/>
              <a:gdLst/>
              <a:ahLst/>
              <a:cxnLst/>
              <a:rect l="l" t="t" r="r" b="b"/>
              <a:pathLst>
                <a:path w="7392" h="5556" extrusionOk="0">
                  <a:moveTo>
                    <a:pt x="388" y="0"/>
                  </a:moveTo>
                  <a:lnTo>
                    <a:pt x="285" y="26"/>
                  </a:lnTo>
                  <a:lnTo>
                    <a:pt x="208" y="78"/>
                  </a:lnTo>
                  <a:lnTo>
                    <a:pt x="130" y="129"/>
                  </a:lnTo>
                  <a:lnTo>
                    <a:pt x="78" y="207"/>
                  </a:lnTo>
                  <a:lnTo>
                    <a:pt x="27" y="284"/>
                  </a:lnTo>
                  <a:lnTo>
                    <a:pt x="1" y="388"/>
                  </a:lnTo>
                  <a:lnTo>
                    <a:pt x="1" y="465"/>
                  </a:lnTo>
                  <a:lnTo>
                    <a:pt x="1" y="2455"/>
                  </a:lnTo>
                  <a:lnTo>
                    <a:pt x="1" y="2532"/>
                  </a:lnTo>
                  <a:lnTo>
                    <a:pt x="52" y="2558"/>
                  </a:lnTo>
                  <a:lnTo>
                    <a:pt x="104" y="2610"/>
                  </a:lnTo>
                  <a:lnTo>
                    <a:pt x="208" y="2610"/>
                  </a:lnTo>
                  <a:lnTo>
                    <a:pt x="259" y="2558"/>
                  </a:lnTo>
                  <a:lnTo>
                    <a:pt x="311" y="2532"/>
                  </a:lnTo>
                  <a:lnTo>
                    <a:pt x="311" y="2455"/>
                  </a:lnTo>
                  <a:lnTo>
                    <a:pt x="311" y="465"/>
                  </a:lnTo>
                  <a:lnTo>
                    <a:pt x="337" y="413"/>
                  </a:lnTo>
                  <a:lnTo>
                    <a:pt x="363" y="362"/>
                  </a:lnTo>
                  <a:lnTo>
                    <a:pt x="414" y="336"/>
                  </a:lnTo>
                  <a:lnTo>
                    <a:pt x="466" y="310"/>
                  </a:lnTo>
                  <a:lnTo>
                    <a:pt x="6926" y="310"/>
                  </a:lnTo>
                  <a:lnTo>
                    <a:pt x="6978" y="336"/>
                  </a:lnTo>
                  <a:lnTo>
                    <a:pt x="7030" y="362"/>
                  </a:lnTo>
                  <a:lnTo>
                    <a:pt x="7081" y="413"/>
                  </a:lnTo>
                  <a:lnTo>
                    <a:pt x="7081" y="465"/>
                  </a:lnTo>
                  <a:lnTo>
                    <a:pt x="7081" y="5401"/>
                  </a:lnTo>
                  <a:lnTo>
                    <a:pt x="7107" y="5478"/>
                  </a:lnTo>
                  <a:lnTo>
                    <a:pt x="7133" y="5530"/>
                  </a:lnTo>
                  <a:lnTo>
                    <a:pt x="7185" y="5556"/>
                  </a:lnTo>
                  <a:lnTo>
                    <a:pt x="7314" y="5556"/>
                  </a:lnTo>
                  <a:lnTo>
                    <a:pt x="7340" y="5530"/>
                  </a:lnTo>
                  <a:lnTo>
                    <a:pt x="7391" y="5478"/>
                  </a:lnTo>
                  <a:lnTo>
                    <a:pt x="7391" y="5401"/>
                  </a:lnTo>
                  <a:lnTo>
                    <a:pt x="7391" y="465"/>
                  </a:lnTo>
                  <a:lnTo>
                    <a:pt x="7391" y="388"/>
                  </a:lnTo>
                  <a:lnTo>
                    <a:pt x="7365" y="284"/>
                  </a:lnTo>
                  <a:lnTo>
                    <a:pt x="7314" y="207"/>
                  </a:lnTo>
                  <a:lnTo>
                    <a:pt x="7262" y="129"/>
                  </a:lnTo>
                  <a:lnTo>
                    <a:pt x="7185" y="78"/>
                  </a:lnTo>
                  <a:lnTo>
                    <a:pt x="7107" y="26"/>
                  </a:lnTo>
                  <a:lnTo>
                    <a:pt x="703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3" name="Google Shape;423;p40"/>
            <p:cNvSpPr/>
            <p:nvPr/>
          </p:nvSpPr>
          <p:spPr>
            <a:xfrm>
              <a:off x="4099400" y="1408775"/>
              <a:ext cx="184800" cy="195125"/>
            </a:xfrm>
            <a:custGeom>
              <a:avLst/>
              <a:gdLst/>
              <a:ahLst/>
              <a:cxnLst/>
              <a:rect l="l" t="t" r="r" b="b"/>
              <a:pathLst>
                <a:path w="7392" h="7805" extrusionOk="0">
                  <a:moveTo>
                    <a:pt x="104" y="1"/>
                  </a:moveTo>
                  <a:lnTo>
                    <a:pt x="52" y="26"/>
                  </a:lnTo>
                  <a:lnTo>
                    <a:pt x="1" y="78"/>
                  </a:lnTo>
                  <a:lnTo>
                    <a:pt x="1" y="156"/>
                  </a:lnTo>
                  <a:lnTo>
                    <a:pt x="1" y="7314"/>
                  </a:lnTo>
                  <a:lnTo>
                    <a:pt x="1" y="7417"/>
                  </a:lnTo>
                  <a:lnTo>
                    <a:pt x="27" y="7494"/>
                  </a:lnTo>
                  <a:lnTo>
                    <a:pt x="78" y="7572"/>
                  </a:lnTo>
                  <a:lnTo>
                    <a:pt x="130" y="7649"/>
                  </a:lnTo>
                  <a:lnTo>
                    <a:pt x="208" y="7701"/>
                  </a:lnTo>
                  <a:lnTo>
                    <a:pt x="285" y="7753"/>
                  </a:lnTo>
                  <a:lnTo>
                    <a:pt x="388" y="7779"/>
                  </a:lnTo>
                  <a:lnTo>
                    <a:pt x="466" y="7805"/>
                  </a:lnTo>
                  <a:lnTo>
                    <a:pt x="6926" y="7805"/>
                  </a:lnTo>
                  <a:lnTo>
                    <a:pt x="7030" y="7779"/>
                  </a:lnTo>
                  <a:lnTo>
                    <a:pt x="7107" y="7753"/>
                  </a:lnTo>
                  <a:lnTo>
                    <a:pt x="7185" y="7701"/>
                  </a:lnTo>
                  <a:lnTo>
                    <a:pt x="7262" y="7649"/>
                  </a:lnTo>
                  <a:lnTo>
                    <a:pt x="7314" y="7572"/>
                  </a:lnTo>
                  <a:lnTo>
                    <a:pt x="7365" y="7494"/>
                  </a:lnTo>
                  <a:lnTo>
                    <a:pt x="7391" y="7417"/>
                  </a:lnTo>
                  <a:lnTo>
                    <a:pt x="7391" y="7314"/>
                  </a:lnTo>
                  <a:lnTo>
                    <a:pt x="7391" y="3101"/>
                  </a:lnTo>
                  <a:lnTo>
                    <a:pt x="7391" y="3050"/>
                  </a:lnTo>
                  <a:lnTo>
                    <a:pt x="7340" y="2998"/>
                  </a:lnTo>
                  <a:lnTo>
                    <a:pt x="7314" y="2946"/>
                  </a:lnTo>
                  <a:lnTo>
                    <a:pt x="7185" y="2946"/>
                  </a:lnTo>
                  <a:lnTo>
                    <a:pt x="7133" y="2998"/>
                  </a:lnTo>
                  <a:lnTo>
                    <a:pt x="7107" y="3050"/>
                  </a:lnTo>
                  <a:lnTo>
                    <a:pt x="7081" y="3101"/>
                  </a:lnTo>
                  <a:lnTo>
                    <a:pt x="7081" y="5350"/>
                  </a:lnTo>
                  <a:lnTo>
                    <a:pt x="2766" y="5350"/>
                  </a:lnTo>
                  <a:lnTo>
                    <a:pt x="2714" y="5375"/>
                  </a:lnTo>
                  <a:lnTo>
                    <a:pt x="2662" y="5401"/>
                  </a:lnTo>
                  <a:lnTo>
                    <a:pt x="2637" y="5453"/>
                  </a:lnTo>
                  <a:lnTo>
                    <a:pt x="2611" y="5505"/>
                  </a:lnTo>
                  <a:lnTo>
                    <a:pt x="2637" y="5582"/>
                  </a:lnTo>
                  <a:lnTo>
                    <a:pt x="2662" y="5634"/>
                  </a:lnTo>
                  <a:lnTo>
                    <a:pt x="2714" y="5660"/>
                  </a:lnTo>
                  <a:lnTo>
                    <a:pt x="7081" y="5660"/>
                  </a:lnTo>
                  <a:lnTo>
                    <a:pt x="7081" y="7314"/>
                  </a:lnTo>
                  <a:lnTo>
                    <a:pt x="7081" y="7391"/>
                  </a:lnTo>
                  <a:lnTo>
                    <a:pt x="7030" y="7443"/>
                  </a:lnTo>
                  <a:lnTo>
                    <a:pt x="6978" y="7469"/>
                  </a:lnTo>
                  <a:lnTo>
                    <a:pt x="414" y="7469"/>
                  </a:lnTo>
                  <a:lnTo>
                    <a:pt x="363" y="7443"/>
                  </a:lnTo>
                  <a:lnTo>
                    <a:pt x="337" y="7391"/>
                  </a:lnTo>
                  <a:lnTo>
                    <a:pt x="311" y="7314"/>
                  </a:lnTo>
                  <a:lnTo>
                    <a:pt x="311" y="5660"/>
                  </a:lnTo>
                  <a:lnTo>
                    <a:pt x="2146" y="5660"/>
                  </a:lnTo>
                  <a:lnTo>
                    <a:pt x="2197" y="5634"/>
                  </a:lnTo>
                  <a:lnTo>
                    <a:pt x="2223" y="5582"/>
                  </a:lnTo>
                  <a:lnTo>
                    <a:pt x="2249" y="5505"/>
                  </a:lnTo>
                  <a:lnTo>
                    <a:pt x="2223" y="5453"/>
                  </a:lnTo>
                  <a:lnTo>
                    <a:pt x="2197" y="5401"/>
                  </a:lnTo>
                  <a:lnTo>
                    <a:pt x="2146" y="5375"/>
                  </a:lnTo>
                  <a:lnTo>
                    <a:pt x="2094" y="5350"/>
                  </a:lnTo>
                  <a:lnTo>
                    <a:pt x="311" y="5350"/>
                  </a:lnTo>
                  <a:lnTo>
                    <a:pt x="311" y="156"/>
                  </a:lnTo>
                  <a:lnTo>
                    <a:pt x="311" y="78"/>
                  </a:lnTo>
                  <a:lnTo>
                    <a:pt x="259" y="26"/>
                  </a:lnTo>
                  <a:lnTo>
                    <a:pt x="20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40"/>
            <p:cNvSpPr/>
            <p:nvPr/>
          </p:nvSpPr>
          <p:spPr>
            <a:xfrm>
              <a:off x="4133650" y="1371300"/>
              <a:ext cx="116300" cy="157650"/>
            </a:xfrm>
            <a:custGeom>
              <a:avLst/>
              <a:gdLst/>
              <a:ahLst/>
              <a:cxnLst/>
              <a:rect l="l" t="t" r="r" b="b"/>
              <a:pathLst>
                <a:path w="4652" h="6306" extrusionOk="0">
                  <a:moveTo>
                    <a:pt x="2326" y="311"/>
                  </a:moveTo>
                  <a:lnTo>
                    <a:pt x="2533" y="337"/>
                  </a:lnTo>
                  <a:lnTo>
                    <a:pt x="2740" y="363"/>
                  </a:lnTo>
                  <a:lnTo>
                    <a:pt x="2920" y="414"/>
                  </a:lnTo>
                  <a:lnTo>
                    <a:pt x="3101" y="492"/>
                  </a:lnTo>
                  <a:lnTo>
                    <a:pt x="3282" y="569"/>
                  </a:lnTo>
                  <a:lnTo>
                    <a:pt x="3463" y="673"/>
                  </a:lnTo>
                  <a:lnTo>
                    <a:pt x="3618" y="776"/>
                  </a:lnTo>
                  <a:lnTo>
                    <a:pt x="3747" y="905"/>
                  </a:lnTo>
                  <a:lnTo>
                    <a:pt x="3877" y="1060"/>
                  </a:lnTo>
                  <a:lnTo>
                    <a:pt x="4006" y="1215"/>
                  </a:lnTo>
                  <a:lnTo>
                    <a:pt x="4109" y="1370"/>
                  </a:lnTo>
                  <a:lnTo>
                    <a:pt x="4187" y="1551"/>
                  </a:lnTo>
                  <a:lnTo>
                    <a:pt x="4238" y="1732"/>
                  </a:lnTo>
                  <a:lnTo>
                    <a:pt x="4290" y="1939"/>
                  </a:lnTo>
                  <a:lnTo>
                    <a:pt x="4342" y="2120"/>
                  </a:lnTo>
                  <a:lnTo>
                    <a:pt x="4342" y="2326"/>
                  </a:lnTo>
                  <a:lnTo>
                    <a:pt x="4342" y="3980"/>
                  </a:lnTo>
                  <a:lnTo>
                    <a:pt x="4342" y="4187"/>
                  </a:lnTo>
                  <a:lnTo>
                    <a:pt x="4290" y="4394"/>
                  </a:lnTo>
                  <a:lnTo>
                    <a:pt x="4238" y="4575"/>
                  </a:lnTo>
                  <a:lnTo>
                    <a:pt x="4187" y="4756"/>
                  </a:lnTo>
                  <a:lnTo>
                    <a:pt x="4109" y="4936"/>
                  </a:lnTo>
                  <a:lnTo>
                    <a:pt x="4006" y="5091"/>
                  </a:lnTo>
                  <a:lnTo>
                    <a:pt x="3877" y="5247"/>
                  </a:lnTo>
                  <a:lnTo>
                    <a:pt x="3747" y="5402"/>
                  </a:lnTo>
                  <a:lnTo>
                    <a:pt x="3618" y="5531"/>
                  </a:lnTo>
                  <a:lnTo>
                    <a:pt x="3463" y="5634"/>
                  </a:lnTo>
                  <a:lnTo>
                    <a:pt x="3282" y="5737"/>
                  </a:lnTo>
                  <a:lnTo>
                    <a:pt x="3101" y="5841"/>
                  </a:lnTo>
                  <a:lnTo>
                    <a:pt x="2920" y="5893"/>
                  </a:lnTo>
                  <a:lnTo>
                    <a:pt x="2740" y="5944"/>
                  </a:lnTo>
                  <a:lnTo>
                    <a:pt x="2533" y="5970"/>
                  </a:lnTo>
                  <a:lnTo>
                    <a:pt x="2326" y="5996"/>
                  </a:lnTo>
                  <a:lnTo>
                    <a:pt x="2119" y="5970"/>
                  </a:lnTo>
                  <a:lnTo>
                    <a:pt x="1913" y="5944"/>
                  </a:lnTo>
                  <a:lnTo>
                    <a:pt x="1732" y="5893"/>
                  </a:lnTo>
                  <a:lnTo>
                    <a:pt x="1551" y="5841"/>
                  </a:lnTo>
                  <a:lnTo>
                    <a:pt x="1370" y="5737"/>
                  </a:lnTo>
                  <a:lnTo>
                    <a:pt x="1215" y="5634"/>
                  </a:lnTo>
                  <a:lnTo>
                    <a:pt x="1060" y="5531"/>
                  </a:lnTo>
                  <a:lnTo>
                    <a:pt x="905" y="5402"/>
                  </a:lnTo>
                  <a:lnTo>
                    <a:pt x="776" y="5247"/>
                  </a:lnTo>
                  <a:lnTo>
                    <a:pt x="672" y="5091"/>
                  </a:lnTo>
                  <a:lnTo>
                    <a:pt x="569" y="4936"/>
                  </a:lnTo>
                  <a:lnTo>
                    <a:pt x="465" y="4756"/>
                  </a:lnTo>
                  <a:lnTo>
                    <a:pt x="414" y="4575"/>
                  </a:lnTo>
                  <a:lnTo>
                    <a:pt x="362" y="4394"/>
                  </a:lnTo>
                  <a:lnTo>
                    <a:pt x="336" y="4187"/>
                  </a:lnTo>
                  <a:lnTo>
                    <a:pt x="310" y="3980"/>
                  </a:lnTo>
                  <a:lnTo>
                    <a:pt x="310" y="2326"/>
                  </a:lnTo>
                  <a:lnTo>
                    <a:pt x="336" y="2120"/>
                  </a:lnTo>
                  <a:lnTo>
                    <a:pt x="362" y="1939"/>
                  </a:lnTo>
                  <a:lnTo>
                    <a:pt x="414" y="1732"/>
                  </a:lnTo>
                  <a:lnTo>
                    <a:pt x="465" y="1551"/>
                  </a:lnTo>
                  <a:lnTo>
                    <a:pt x="569" y="1370"/>
                  </a:lnTo>
                  <a:lnTo>
                    <a:pt x="672" y="1215"/>
                  </a:lnTo>
                  <a:lnTo>
                    <a:pt x="776" y="1060"/>
                  </a:lnTo>
                  <a:lnTo>
                    <a:pt x="905" y="905"/>
                  </a:lnTo>
                  <a:lnTo>
                    <a:pt x="1060" y="776"/>
                  </a:lnTo>
                  <a:lnTo>
                    <a:pt x="1215" y="673"/>
                  </a:lnTo>
                  <a:lnTo>
                    <a:pt x="1370" y="569"/>
                  </a:lnTo>
                  <a:lnTo>
                    <a:pt x="1551" y="492"/>
                  </a:lnTo>
                  <a:lnTo>
                    <a:pt x="1732" y="414"/>
                  </a:lnTo>
                  <a:lnTo>
                    <a:pt x="1913" y="363"/>
                  </a:lnTo>
                  <a:lnTo>
                    <a:pt x="2119" y="337"/>
                  </a:lnTo>
                  <a:lnTo>
                    <a:pt x="2326" y="311"/>
                  </a:lnTo>
                  <a:close/>
                  <a:moveTo>
                    <a:pt x="2326" y="1"/>
                  </a:moveTo>
                  <a:lnTo>
                    <a:pt x="2093" y="27"/>
                  </a:lnTo>
                  <a:lnTo>
                    <a:pt x="1861" y="52"/>
                  </a:lnTo>
                  <a:lnTo>
                    <a:pt x="1628" y="104"/>
                  </a:lnTo>
                  <a:lnTo>
                    <a:pt x="1422" y="182"/>
                  </a:lnTo>
                  <a:lnTo>
                    <a:pt x="1215" y="285"/>
                  </a:lnTo>
                  <a:lnTo>
                    <a:pt x="1034" y="414"/>
                  </a:lnTo>
                  <a:lnTo>
                    <a:pt x="853" y="543"/>
                  </a:lnTo>
                  <a:lnTo>
                    <a:pt x="672" y="698"/>
                  </a:lnTo>
                  <a:lnTo>
                    <a:pt x="543" y="854"/>
                  </a:lnTo>
                  <a:lnTo>
                    <a:pt x="388" y="1034"/>
                  </a:lnTo>
                  <a:lnTo>
                    <a:pt x="285" y="1215"/>
                  </a:lnTo>
                  <a:lnTo>
                    <a:pt x="181" y="1422"/>
                  </a:lnTo>
                  <a:lnTo>
                    <a:pt x="104" y="1629"/>
                  </a:lnTo>
                  <a:lnTo>
                    <a:pt x="52" y="1861"/>
                  </a:lnTo>
                  <a:lnTo>
                    <a:pt x="26" y="2094"/>
                  </a:lnTo>
                  <a:lnTo>
                    <a:pt x="0" y="2326"/>
                  </a:lnTo>
                  <a:lnTo>
                    <a:pt x="0" y="3980"/>
                  </a:lnTo>
                  <a:lnTo>
                    <a:pt x="26" y="4213"/>
                  </a:lnTo>
                  <a:lnTo>
                    <a:pt x="52" y="4445"/>
                  </a:lnTo>
                  <a:lnTo>
                    <a:pt x="104" y="4678"/>
                  </a:lnTo>
                  <a:lnTo>
                    <a:pt x="181" y="4885"/>
                  </a:lnTo>
                  <a:lnTo>
                    <a:pt x="285" y="5091"/>
                  </a:lnTo>
                  <a:lnTo>
                    <a:pt x="388" y="5272"/>
                  </a:lnTo>
                  <a:lnTo>
                    <a:pt x="543" y="5453"/>
                  </a:lnTo>
                  <a:lnTo>
                    <a:pt x="672" y="5634"/>
                  </a:lnTo>
                  <a:lnTo>
                    <a:pt x="853" y="5763"/>
                  </a:lnTo>
                  <a:lnTo>
                    <a:pt x="1034" y="5918"/>
                  </a:lnTo>
                  <a:lnTo>
                    <a:pt x="1215" y="6022"/>
                  </a:lnTo>
                  <a:lnTo>
                    <a:pt x="1422" y="6125"/>
                  </a:lnTo>
                  <a:lnTo>
                    <a:pt x="1628" y="6203"/>
                  </a:lnTo>
                  <a:lnTo>
                    <a:pt x="1861" y="6254"/>
                  </a:lnTo>
                  <a:lnTo>
                    <a:pt x="2093" y="6280"/>
                  </a:lnTo>
                  <a:lnTo>
                    <a:pt x="2326" y="6306"/>
                  </a:lnTo>
                  <a:lnTo>
                    <a:pt x="2559" y="6280"/>
                  </a:lnTo>
                  <a:lnTo>
                    <a:pt x="2791" y="6254"/>
                  </a:lnTo>
                  <a:lnTo>
                    <a:pt x="3024" y="6203"/>
                  </a:lnTo>
                  <a:lnTo>
                    <a:pt x="3230" y="6125"/>
                  </a:lnTo>
                  <a:lnTo>
                    <a:pt x="3437" y="6022"/>
                  </a:lnTo>
                  <a:lnTo>
                    <a:pt x="3618" y="5918"/>
                  </a:lnTo>
                  <a:lnTo>
                    <a:pt x="3799" y="5763"/>
                  </a:lnTo>
                  <a:lnTo>
                    <a:pt x="3980" y="5634"/>
                  </a:lnTo>
                  <a:lnTo>
                    <a:pt x="4135" y="5453"/>
                  </a:lnTo>
                  <a:lnTo>
                    <a:pt x="4264" y="5272"/>
                  </a:lnTo>
                  <a:lnTo>
                    <a:pt x="4367" y="5091"/>
                  </a:lnTo>
                  <a:lnTo>
                    <a:pt x="4471" y="4885"/>
                  </a:lnTo>
                  <a:lnTo>
                    <a:pt x="4548" y="4678"/>
                  </a:lnTo>
                  <a:lnTo>
                    <a:pt x="4600" y="4445"/>
                  </a:lnTo>
                  <a:lnTo>
                    <a:pt x="4652" y="4213"/>
                  </a:lnTo>
                  <a:lnTo>
                    <a:pt x="4652" y="3980"/>
                  </a:lnTo>
                  <a:lnTo>
                    <a:pt x="4652" y="2326"/>
                  </a:lnTo>
                  <a:lnTo>
                    <a:pt x="4652" y="2094"/>
                  </a:lnTo>
                  <a:lnTo>
                    <a:pt x="4600" y="1861"/>
                  </a:lnTo>
                  <a:lnTo>
                    <a:pt x="4548" y="1629"/>
                  </a:lnTo>
                  <a:lnTo>
                    <a:pt x="4471" y="1422"/>
                  </a:lnTo>
                  <a:lnTo>
                    <a:pt x="4367" y="1215"/>
                  </a:lnTo>
                  <a:lnTo>
                    <a:pt x="4264" y="1034"/>
                  </a:lnTo>
                  <a:lnTo>
                    <a:pt x="4135" y="854"/>
                  </a:lnTo>
                  <a:lnTo>
                    <a:pt x="3980" y="698"/>
                  </a:lnTo>
                  <a:lnTo>
                    <a:pt x="3799" y="543"/>
                  </a:lnTo>
                  <a:lnTo>
                    <a:pt x="3618" y="414"/>
                  </a:lnTo>
                  <a:lnTo>
                    <a:pt x="3437" y="285"/>
                  </a:lnTo>
                  <a:lnTo>
                    <a:pt x="3230" y="182"/>
                  </a:lnTo>
                  <a:lnTo>
                    <a:pt x="3024" y="104"/>
                  </a:lnTo>
                  <a:lnTo>
                    <a:pt x="2791" y="52"/>
                  </a:lnTo>
                  <a:lnTo>
                    <a:pt x="2559" y="27"/>
                  </a:lnTo>
                  <a:lnTo>
                    <a:pt x="232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5" name="Google Shape;425;p40"/>
            <p:cNvSpPr/>
            <p:nvPr/>
          </p:nvSpPr>
          <p:spPr>
            <a:xfrm>
              <a:off x="4148500" y="1391325"/>
              <a:ext cx="87250" cy="117600"/>
            </a:xfrm>
            <a:custGeom>
              <a:avLst/>
              <a:gdLst/>
              <a:ahLst/>
              <a:cxnLst/>
              <a:rect l="l" t="t" r="r" b="b"/>
              <a:pathLst>
                <a:path w="3490" h="4704" extrusionOk="0">
                  <a:moveTo>
                    <a:pt x="1732" y="1"/>
                  </a:moveTo>
                  <a:lnTo>
                    <a:pt x="1551" y="27"/>
                  </a:lnTo>
                  <a:lnTo>
                    <a:pt x="1396" y="53"/>
                  </a:lnTo>
                  <a:lnTo>
                    <a:pt x="1215" y="78"/>
                  </a:lnTo>
                  <a:lnTo>
                    <a:pt x="1060" y="156"/>
                  </a:lnTo>
                  <a:lnTo>
                    <a:pt x="905" y="208"/>
                  </a:lnTo>
                  <a:lnTo>
                    <a:pt x="750" y="311"/>
                  </a:lnTo>
                  <a:lnTo>
                    <a:pt x="621" y="414"/>
                  </a:lnTo>
                  <a:lnTo>
                    <a:pt x="492" y="518"/>
                  </a:lnTo>
                  <a:lnTo>
                    <a:pt x="388" y="647"/>
                  </a:lnTo>
                  <a:lnTo>
                    <a:pt x="285" y="776"/>
                  </a:lnTo>
                  <a:lnTo>
                    <a:pt x="207" y="931"/>
                  </a:lnTo>
                  <a:lnTo>
                    <a:pt x="130" y="1086"/>
                  </a:lnTo>
                  <a:lnTo>
                    <a:pt x="78" y="1241"/>
                  </a:lnTo>
                  <a:lnTo>
                    <a:pt x="27" y="1396"/>
                  </a:lnTo>
                  <a:lnTo>
                    <a:pt x="1" y="1577"/>
                  </a:lnTo>
                  <a:lnTo>
                    <a:pt x="1" y="1758"/>
                  </a:lnTo>
                  <a:lnTo>
                    <a:pt x="1" y="2947"/>
                  </a:lnTo>
                  <a:lnTo>
                    <a:pt x="1" y="3128"/>
                  </a:lnTo>
                  <a:lnTo>
                    <a:pt x="27" y="3308"/>
                  </a:lnTo>
                  <a:lnTo>
                    <a:pt x="78" y="3464"/>
                  </a:lnTo>
                  <a:lnTo>
                    <a:pt x="130" y="3644"/>
                  </a:lnTo>
                  <a:lnTo>
                    <a:pt x="207" y="3774"/>
                  </a:lnTo>
                  <a:lnTo>
                    <a:pt x="285" y="3929"/>
                  </a:lnTo>
                  <a:lnTo>
                    <a:pt x="388" y="4058"/>
                  </a:lnTo>
                  <a:lnTo>
                    <a:pt x="492" y="4187"/>
                  </a:lnTo>
                  <a:lnTo>
                    <a:pt x="621" y="4290"/>
                  </a:lnTo>
                  <a:lnTo>
                    <a:pt x="750" y="4394"/>
                  </a:lnTo>
                  <a:lnTo>
                    <a:pt x="905" y="4497"/>
                  </a:lnTo>
                  <a:lnTo>
                    <a:pt x="1060" y="4575"/>
                  </a:lnTo>
                  <a:lnTo>
                    <a:pt x="1215" y="4626"/>
                  </a:lnTo>
                  <a:lnTo>
                    <a:pt x="1396" y="4652"/>
                  </a:lnTo>
                  <a:lnTo>
                    <a:pt x="1551" y="4678"/>
                  </a:lnTo>
                  <a:lnTo>
                    <a:pt x="1732" y="4704"/>
                  </a:lnTo>
                  <a:lnTo>
                    <a:pt x="1913" y="4678"/>
                  </a:lnTo>
                  <a:lnTo>
                    <a:pt x="2094" y="4652"/>
                  </a:lnTo>
                  <a:lnTo>
                    <a:pt x="2249" y="4626"/>
                  </a:lnTo>
                  <a:lnTo>
                    <a:pt x="2404" y="4575"/>
                  </a:lnTo>
                  <a:lnTo>
                    <a:pt x="2559" y="4497"/>
                  </a:lnTo>
                  <a:lnTo>
                    <a:pt x="2714" y="4394"/>
                  </a:lnTo>
                  <a:lnTo>
                    <a:pt x="2843" y="4290"/>
                  </a:lnTo>
                  <a:lnTo>
                    <a:pt x="2972" y="4187"/>
                  </a:lnTo>
                  <a:lnTo>
                    <a:pt x="3076" y="4058"/>
                  </a:lnTo>
                  <a:lnTo>
                    <a:pt x="3179" y="3929"/>
                  </a:lnTo>
                  <a:lnTo>
                    <a:pt x="3257" y="3774"/>
                  </a:lnTo>
                  <a:lnTo>
                    <a:pt x="3334" y="3644"/>
                  </a:lnTo>
                  <a:lnTo>
                    <a:pt x="3412" y="3464"/>
                  </a:lnTo>
                  <a:lnTo>
                    <a:pt x="3438" y="3308"/>
                  </a:lnTo>
                  <a:lnTo>
                    <a:pt x="3463" y="3128"/>
                  </a:lnTo>
                  <a:lnTo>
                    <a:pt x="3489" y="2947"/>
                  </a:lnTo>
                  <a:lnTo>
                    <a:pt x="3463" y="2895"/>
                  </a:lnTo>
                  <a:lnTo>
                    <a:pt x="3438" y="2843"/>
                  </a:lnTo>
                  <a:lnTo>
                    <a:pt x="3386" y="2818"/>
                  </a:lnTo>
                  <a:lnTo>
                    <a:pt x="3334" y="2792"/>
                  </a:lnTo>
                  <a:lnTo>
                    <a:pt x="3257" y="2818"/>
                  </a:lnTo>
                  <a:lnTo>
                    <a:pt x="3205" y="2843"/>
                  </a:lnTo>
                  <a:lnTo>
                    <a:pt x="3179" y="2895"/>
                  </a:lnTo>
                  <a:lnTo>
                    <a:pt x="3153" y="2947"/>
                  </a:lnTo>
                  <a:lnTo>
                    <a:pt x="3127" y="3231"/>
                  </a:lnTo>
                  <a:lnTo>
                    <a:pt x="3050" y="3515"/>
                  </a:lnTo>
                  <a:lnTo>
                    <a:pt x="2921" y="3748"/>
                  </a:lnTo>
                  <a:lnTo>
                    <a:pt x="2740" y="3955"/>
                  </a:lnTo>
                  <a:lnTo>
                    <a:pt x="2533" y="4135"/>
                  </a:lnTo>
                  <a:lnTo>
                    <a:pt x="2301" y="4265"/>
                  </a:lnTo>
                  <a:lnTo>
                    <a:pt x="2016" y="4342"/>
                  </a:lnTo>
                  <a:lnTo>
                    <a:pt x="1732" y="4394"/>
                  </a:lnTo>
                  <a:lnTo>
                    <a:pt x="1448" y="4342"/>
                  </a:lnTo>
                  <a:lnTo>
                    <a:pt x="1189" y="4265"/>
                  </a:lnTo>
                  <a:lnTo>
                    <a:pt x="931" y="4135"/>
                  </a:lnTo>
                  <a:lnTo>
                    <a:pt x="724" y="3955"/>
                  </a:lnTo>
                  <a:lnTo>
                    <a:pt x="543" y="3748"/>
                  </a:lnTo>
                  <a:lnTo>
                    <a:pt x="414" y="3515"/>
                  </a:lnTo>
                  <a:lnTo>
                    <a:pt x="337" y="3231"/>
                  </a:lnTo>
                  <a:lnTo>
                    <a:pt x="311" y="2947"/>
                  </a:lnTo>
                  <a:lnTo>
                    <a:pt x="311" y="1758"/>
                  </a:lnTo>
                  <a:lnTo>
                    <a:pt x="337" y="1474"/>
                  </a:lnTo>
                  <a:lnTo>
                    <a:pt x="414" y="1190"/>
                  </a:lnTo>
                  <a:lnTo>
                    <a:pt x="543" y="957"/>
                  </a:lnTo>
                  <a:lnTo>
                    <a:pt x="724" y="750"/>
                  </a:lnTo>
                  <a:lnTo>
                    <a:pt x="931" y="569"/>
                  </a:lnTo>
                  <a:lnTo>
                    <a:pt x="1189" y="440"/>
                  </a:lnTo>
                  <a:lnTo>
                    <a:pt x="1448" y="363"/>
                  </a:lnTo>
                  <a:lnTo>
                    <a:pt x="1732" y="337"/>
                  </a:lnTo>
                  <a:lnTo>
                    <a:pt x="2016" y="363"/>
                  </a:lnTo>
                  <a:lnTo>
                    <a:pt x="2301" y="440"/>
                  </a:lnTo>
                  <a:lnTo>
                    <a:pt x="2533" y="569"/>
                  </a:lnTo>
                  <a:lnTo>
                    <a:pt x="2740" y="750"/>
                  </a:lnTo>
                  <a:lnTo>
                    <a:pt x="2921" y="957"/>
                  </a:lnTo>
                  <a:lnTo>
                    <a:pt x="3050" y="1190"/>
                  </a:lnTo>
                  <a:lnTo>
                    <a:pt x="3127" y="1474"/>
                  </a:lnTo>
                  <a:lnTo>
                    <a:pt x="3153" y="1758"/>
                  </a:lnTo>
                  <a:lnTo>
                    <a:pt x="3179" y="1810"/>
                  </a:lnTo>
                  <a:lnTo>
                    <a:pt x="3205" y="1861"/>
                  </a:lnTo>
                  <a:lnTo>
                    <a:pt x="3257" y="1887"/>
                  </a:lnTo>
                  <a:lnTo>
                    <a:pt x="3334" y="1913"/>
                  </a:lnTo>
                  <a:lnTo>
                    <a:pt x="3386" y="1887"/>
                  </a:lnTo>
                  <a:lnTo>
                    <a:pt x="3438" y="1861"/>
                  </a:lnTo>
                  <a:lnTo>
                    <a:pt x="3463" y="1810"/>
                  </a:lnTo>
                  <a:lnTo>
                    <a:pt x="3489" y="1758"/>
                  </a:lnTo>
                  <a:lnTo>
                    <a:pt x="3463" y="1577"/>
                  </a:lnTo>
                  <a:lnTo>
                    <a:pt x="3438" y="1396"/>
                  </a:lnTo>
                  <a:lnTo>
                    <a:pt x="3412" y="1241"/>
                  </a:lnTo>
                  <a:lnTo>
                    <a:pt x="3334" y="1086"/>
                  </a:lnTo>
                  <a:lnTo>
                    <a:pt x="3257" y="931"/>
                  </a:lnTo>
                  <a:lnTo>
                    <a:pt x="3179" y="776"/>
                  </a:lnTo>
                  <a:lnTo>
                    <a:pt x="3076" y="647"/>
                  </a:lnTo>
                  <a:lnTo>
                    <a:pt x="2972" y="518"/>
                  </a:lnTo>
                  <a:lnTo>
                    <a:pt x="2843" y="414"/>
                  </a:lnTo>
                  <a:lnTo>
                    <a:pt x="2714" y="311"/>
                  </a:lnTo>
                  <a:lnTo>
                    <a:pt x="2559" y="208"/>
                  </a:lnTo>
                  <a:lnTo>
                    <a:pt x="2404" y="156"/>
                  </a:lnTo>
                  <a:lnTo>
                    <a:pt x="2249" y="78"/>
                  </a:lnTo>
                  <a:lnTo>
                    <a:pt x="2094" y="53"/>
                  </a:lnTo>
                  <a:lnTo>
                    <a:pt x="1913" y="27"/>
                  </a:lnTo>
                  <a:lnTo>
                    <a:pt x="173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6" name="Google Shape;426;p40"/>
            <p:cNvSpPr/>
            <p:nvPr/>
          </p:nvSpPr>
          <p:spPr>
            <a:xfrm>
              <a:off x="4162725" y="1412000"/>
              <a:ext cx="58150" cy="76250"/>
            </a:xfrm>
            <a:custGeom>
              <a:avLst/>
              <a:gdLst/>
              <a:ahLst/>
              <a:cxnLst/>
              <a:rect l="l" t="t" r="r" b="b"/>
              <a:pathLst>
                <a:path w="2326" h="3050" extrusionOk="0">
                  <a:moveTo>
                    <a:pt x="1111" y="1"/>
                  </a:moveTo>
                  <a:lnTo>
                    <a:pt x="1060" y="52"/>
                  </a:lnTo>
                  <a:lnTo>
                    <a:pt x="1008" y="78"/>
                  </a:lnTo>
                  <a:lnTo>
                    <a:pt x="1008" y="156"/>
                  </a:lnTo>
                  <a:lnTo>
                    <a:pt x="1008" y="207"/>
                  </a:lnTo>
                  <a:lnTo>
                    <a:pt x="1060" y="259"/>
                  </a:lnTo>
                  <a:lnTo>
                    <a:pt x="1111" y="285"/>
                  </a:lnTo>
                  <a:lnTo>
                    <a:pt x="1163" y="311"/>
                  </a:lnTo>
                  <a:lnTo>
                    <a:pt x="1344" y="337"/>
                  </a:lnTo>
                  <a:lnTo>
                    <a:pt x="1499" y="388"/>
                  </a:lnTo>
                  <a:lnTo>
                    <a:pt x="1628" y="466"/>
                  </a:lnTo>
                  <a:lnTo>
                    <a:pt x="1757" y="543"/>
                  </a:lnTo>
                  <a:lnTo>
                    <a:pt x="1861" y="673"/>
                  </a:lnTo>
                  <a:lnTo>
                    <a:pt x="1938" y="828"/>
                  </a:lnTo>
                  <a:lnTo>
                    <a:pt x="1990" y="983"/>
                  </a:lnTo>
                  <a:lnTo>
                    <a:pt x="2016" y="1138"/>
                  </a:lnTo>
                  <a:lnTo>
                    <a:pt x="2016" y="1913"/>
                  </a:lnTo>
                  <a:lnTo>
                    <a:pt x="1990" y="2068"/>
                  </a:lnTo>
                  <a:lnTo>
                    <a:pt x="1938" y="2223"/>
                  </a:lnTo>
                  <a:lnTo>
                    <a:pt x="1861" y="2378"/>
                  </a:lnTo>
                  <a:lnTo>
                    <a:pt x="1757" y="2507"/>
                  </a:lnTo>
                  <a:lnTo>
                    <a:pt x="1628" y="2611"/>
                  </a:lnTo>
                  <a:lnTo>
                    <a:pt x="1499" y="2688"/>
                  </a:lnTo>
                  <a:lnTo>
                    <a:pt x="1344" y="2740"/>
                  </a:lnTo>
                  <a:lnTo>
                    <a:pt x="1008" y="2740"/>
                  </a:lnTo>
                  <a:lnTo>
                    <a:pt x="827" y="2688"/>
                  </a:lnTo>
                  <a:lnTo>
                    <a:pt x="698" y="2611"/>
                  </a:lnTo>
                  <a:lnTo>
                    <a:pt x="569" y="2507"/>
                  </a:lnTo>
                  <a:lnTo>
                    <a:pt x="465" y="2378"/>
                  </a:lnTo>
                  <a:lnTo>
                    <a:pt x="388" y="2223"/>
                  </a:lnTo>
                  <a:lnTo>
                    <a:pt x="336" y="2068"/>
                  </a:lnTo>
                  <a:lnTo>
                    <a:pt x="336" y="1913"/>
                  </a:lnTo>
                  <a:lnTo>
                    <a:pt x="336" y="1138"/>
                  </a:lnTo>
                  <a:lnTo>
                    <a:pt x="310" y="1086"/>
                  </a:lnTo>
                  <a:lnTo>
                    <a:pt x="284" y="1034"/>
                  </a:lnTo>
                  <a:lnTo>
                    <a:pt x="233" y="1009"/>
                  </a:lnTo>
                  <a:lnTo>
                    <a:pt x="181" y="983"/>
                  </a:lnTo>
                  <a:lnTo>
                    <a:pt x="104" y="1009"/>
                  </a:lnTo>
                  <a:lnTo>
                    <a:pt x="52" y="1034"/>
                  </a:lnTo>
                  <a:lnTo>
                    <a:pt x="26" y="1086"/>
                  </a:lnTo>
                  <a:lnTo>
                    <a:pt x="0" y="1138"/>
                  </a:lnTo>
                  <a:lnTo>
                    <a:pt x="0" y="1913"/>
                  </a:lnTo>
                  <a:lnTo>
                    <a:pt x="26" y="2146"/>
                  </a:lnTo>
                  <a:lnTo>
                    <a:pt x="104" y="2352"/>
                  </a:lnTo>
                  <a:lnTo>
                    <a:pt x="207" y="2559"/>
                  </a:lnTo>
                  <a:lnTo>
                    <a:pt x="362" y="2714"/>
                  </a:lnTo>
                  <a:lnTo>
                    <a:pt x="517" y="2869"/>
                  </a:lnTo>
                  <a:lnTo>
                    <a:pt x="724" y="2972"/>
                  </a:lnTo>
                  <a:lnTo>
                    <a:pt x="930" y="3024"/>
                  </a:lnTo>
                  <a:lnTo>
                    <a:pt x="1163" y="3050"/>
                  </a:lnTo>
                  <a:lnTo>
                    <a:pt x="1396" y="3024"/>
                  </a:lnTo>
                  <a:lnTo>
                    <a:pt x="1628" y="2972"/>
                  </a:lnTo>
                  <a:lnTo>
                    <a:pt x="1809" y="2869"/>
                  </a:lnTo>
                  <a:lnTo>
                    <a:pt x="1990" y="2714"/>
                  </a:lnTo>
                  <a:lnTo>
                    <a:pt x="2119" y="2559"/>
                  </a:lnTo>
                  <a:lnTo>
                    <a:pt x="2223" y="2352"/>
                  </a:lnTo>
                  <a:lnTo>
                    <a:pt x="2300" y="2146"/>
                  </a:lnTo>
                  <a:lnTo>
                    <a:pt x="2326" y="1913"/>
                  </a:lnTo>
                  <a:lnTo>
                    <a:pt x="2326" y="1138"/>
                  </a:lnTo>
                  <a:lnTo>
                    <a:pt x="2300" y="905"/>
                  </a:lnTo>
                  <a:lnTo>
                    <a:pt x="2223" y="698"/>
                  </a:lnTo>
                  <a:lnTo>
                    <a:pt x="2119" y="492"/>
                  </a:lnTo>
                  <a:lnTo>
                    <a:pt x="1990" y="337"/>
                  </a:lnTo>
                  <a:lnTo>
                    <a:pt x="1809" y="182"/>
                  </a:lnTo>
                  <a:lnTo>
                    <a:pt x="1628" y="78"/>
                  </a:lnTo>
                  <a:lnTo>
                    <a:pt x="1396" y="27"/>
                  </a:lnTo>
                  <a:lnTo>
                    <a:pt x="116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40"/>
            <p:cNvSpPr/>
            <p:nvPr/>
          </p:nvSpPr>
          <p:spPr>
            <a:xfrm>
              <a:off x="4176925" y="1430750"/>
              <a:ext cx="30400" cy="38775"/>
            </a:xfrm>
            <a:custGeom>
              <a:avLst/>
              <a:gdLst/>
              <a:ahLst/>
              <a:cxnLst/>
              <a:rect l="l" t="t" r="r" b="b"/>
              <a:pathLst>
                <a:path w="1216" h="1551" extrusionOk="0">
                  <a:moveTo>
                    <a:pt x="466" y="0"/>
                  </a:moveTo>
                  <a:lnTo>
                    <a:pt x="362" y="52"/>
                  </a:lnTo>
                  <a:lnTo>
                    <a:pt x="259" y="104"/>
                  </a:lnTo>
                  <a:lnTo>
                    <a:pt x="182" y="181"/>
                  </a:lnTo>
                  <a:lnTo>
                    <a:pt x="104" y="259"/>
                  </a:lnTo>
                  <a:lnTo>
                    <a:pt x="27" y="362"/>
                  </a:lnTo>
                  <a:lnTo>
                    <a:pt x="1" y="491"/>
                  </a:lnTo>
                  <a:lnTo>
                    <a:pt x="1" y="594"/>
                  </a:lnTo>
                  <a:lnTo>
                    <a:pt x="1" y="956"/>
                  </a:lnTo>
                  <a:lnTo>
                    <a:pt x="1" y="1060"/>
                  </a:lnTo>
                  <a:lnTo>
                    <a:pt x="27" y="1189"/>
                  </a:lnTo>
                  <a:lnTo>
                    <a:pt x="104" y="1292"/>
                  </a:lnTo>
                  <a:lnTo>
                    <a:pt x="182" y="1370"/>
                  </a:lnTo>
                  <a:lnTo>
                    <a:pt x="259" y="1447"/>
                  </a:lnTo>
                  <a:lnTo>
                    <a:pt x="362" y="1499"/>
                  </a:lnTo>
                  <a:lnTo>
                    <a:pt x="466" y="1551"/>
                  </a:lnTo>
                  <a:lnTo>
                    <a:pt x="673" y="1551"/>
                  </a:lnTo>
                  <a:lnTo>
                    <a:pt x="698" y="1499"/>
                  </a:lnTo>
                  <a:lnTo>
                    <a:pt x="750" y="1447"/>
                  </a:lnTo>
                  <a:lnTo>
                    <a:pt x="750" y="1396"/>
                  </a:lnTo>
                  <a:lnTo>
                    <a:pt x="750" y="1344"/>
                  </a:lnTo>
                  <a:lnTo>
                    <a:pt x="698" y="1292"/>
                  </a:lnTo>
                  <a:lnTo>
                    <a:pt x="673" y="1241"/>
                  </a:lnTo>
                  <a:lnTo>
                    <a:pt x="595" y="1241"/>
                  </a:lnTo>
                  <a:lnTo>
                    <a:pt x="492" y="1215"/>
                  </a:lnTo>
                  <a:lnTo>
                    <a:pt x="388" y="1163"/>
                  </a:lnTo>
                  <a:lnTo>
                    <a:pt x="337" y="1060"/>
                  </a:lnTo>
                  <a:lnTo>
                    <a:pt x="311" y="956"/>
                  </a:lnTo>
                  <a:lnTo>
                    <a:pt x="311" y="594"/>
                  </a:lnTo>
                  <a:lnTo>
                    <a:pt x="337" y="491"/>
                  </a:lnTo>
                  <a:lnTo>
                    <a:pt x="388" y="414"/>
                  </a:lnTo>
                  <a:lnTo>
                    <a:pt x="492" y="336"/>
                  </a:lnTo>
                  <a:lnTo>
                    <a:pt x="595" y="310"/>
                  </a:lnTo>
                  <a:lnTo>
                    <a:pt x="724" y="336"/>
                  </a:lnTo>
                  <a:lnTo>
                    <a:pt x="802" y="414"/>
                  </a:lnTo>
                  <a:lnTo>
                    <a:pt x="879" y="491"/>
                  </a:lnTo>
                  <a:lnTo>
                    <a:pt x="879" y="594"/>
                  </a:lnTo>
                  <a:lnTo>
                    <a:pt x="879" y="956"/>
                  </a:lnTo>
                  <a:lnTo>
                    <a:pt x="905" y="1008"/>
                  </a:lnTo>
                  <a:lnTo>
                    <a:pt x="931" y="1060"/>
                  </a:lnTo>
                  <a:lnTo>
                    <a:pt x="983" y="1085"/>
                  </a:lnTo>
                  <a:lnTo>
                    <a:pt x="1060" y="1111"/>
                  </a:lnTo>
                  <a:lnTo>
                    <a:pt x="1112" y="1085"/>
                  </a:lnTo>
                  <a:lnTo>
                    <a:pt x="1164" y="1060"/>
                  </a:lnTo>
                  <a:lnTo>
                    <a:pt x="1189" y="1008"/>
                  </a:lnTo>
                  <a:lnTo>
                    <a:pt x="1215" y="956"/>
                  </a:lnTo>
                  <a:lnTo>
                    <a:pt x="1215" y="594"/>
                  </a:lnTo>
                  <a:lnTo>
                    <a:pt x="1189" y="491"/>
                  </a:lnTo>
                  <a:lnTo>
                    <a:pt x="1164" y="362"/>
                  </a:lnTo>
                  <a:lnTo>
                    <a:pt x="1112" y="259"/>
                  </a:lnTo>
                  <a:lnTo>
                    <a:pt x="1034" y="181"/>
                  </a:lnTo>
                  <a:lnTo>
                    <a:pt x="931" y="104"/>
                  </a:lnTo>
                  <a:lnTo>
                    <a:pt x="828" y="52"/>
                  </a:lnTo>
                  <a:lnTo>
                    <a:pt x="72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28" name="Google Shape;428;p40"/>
          <p:cNvGrpSpPr/>
          <p:nvPr/>
        </p:nvGrpSpPr>
        <p:grpSpPr>
          <a:xfrm>
            <a:off x="6709595" y="4470133"/>
            <a:ext cx="384739" cy="342324"/>
            <a:chOff x="4821025" y="1348700"/>
            <a:chExt cx="269400" cy="239700"/>
          </a:xfrm>
        </p:grpSpPr>
        <p:sp>
          <p:nvSpPr>
            <p:cNvPr id="429" name="Google Shape;429;p40"/>
            <p:cNvSpPr/>
            <p:nvPr/>
          </p:nvSpPr>
          <p:spPr>
            <a:xfrm>
              <a:off x="4821025" y="1348700"/>
              <a:ext cx="269400" cy="239700"/>
            </a:xfrm>
            <a:custGeom>
              <a:avLst/>
              <a:gdLst/>
              <a:ahLst/>
              <a:cxnLst/>
              <a:rect l="l" t="t" r="r" b="b"/>
              <a:pathLst>
                <a:path w="10776" h="9588" extrusionOk="0">
                  <a:moveTo>
                    <a:pt x="6590" y="7055"/>
                  </a:moveTo>
                  <a:lnTo>
                    <a:pt x="7029" y="8295"/>
                  </a:lnTo>
                  <a:lnTo>
                    <a:pt x="3747" y="8295"/>
                  </a:lnTo>
                  <a:lnTo>
                    <a:pt x="4186" y="7055"/>
                  </a:lnTo>
                  <a:close/>
                  <a:moveTo>
                    <a:pt x="465" y="0"/>
                  </a:moveTo>
                  <a:lnTo>
                    <a:pt x="362" y="26"/>
                  </a:lnTo>
                  <a:lnTo>
                    <a:pt x="284" y="52"/>
                  </a:lnTo>
                  <a:lnTo>
                    <a:pt x="207" y="78"/>
                  </a:lnTo>
                  <a:lnTo>
                    <a:pt x="129" y="155"/>
                  </a:lnTo>
                  <a:lnTo>
                    <a:pt x="78" y="207"/>
                  </a:lnTo>
                  <a:lnTo>
                    <a:pt x="26" y="310"/>
                  </a:lnTo>
                  <a:lnTo>
                    <a:pt x="0" y="388"/>
                  </a:lnTo>
                  <a:lnTo>
                    <a:pt x="0" y="491"/>
                  </a:lnTo>
                  <a:lnTo>
                    <a:pt x="0" y="6590"/>
                  </a:lnTo>
                  <a:lnTo>
                    <a:pt x="0" y="6693"/>
                  </a:lnTo>
                  <a:lnTo>
                    <a:pt x="26" y="6771"/>
                  </a:lnTo>
                  <a:lnTo>
                    <a:pt x="78" y="6848"/>
                  </a:lnTo>
                  <a:lnTo>
                    <a:pt x="129" y="6926"/>
                  </a:lnTo>
                  <a:lnTo>
                    <a:pt x="207" y="6977"/>
                  </a:lnTo>
                  <a:lnTo>
                    <a:pt x="284" y="7029"/>
                  </a:lnTo>
                  <a:lnTo>
                    <a:pt x="362" y="7055"/>
                  </a:lnTo>
                  <a:lnTo>
                    <a:pt x="3851" y="7055"/>
                  </a:lnTo>
                  <a:lnTo>
                    <a:pt x="3411" y="8295"/>
                  </a:lnTo>
                  <a:lnTo>
                    <a:pt x="2558" y="8295"/>
                  </a:lnTo>
                  <a:lnTo>
                    <a:pt x="2429" y="8347"/>
                  </a:lnTo>
                  <a:lnTo>
                    <a:pt x="2326" y="8399"/>
                  </a:lnTo>
                  <a:lnTo>
                    <a:pt x="2223" y="8476"/>
                  </a:lnTo>
                  <a:lnTo>
                    <a:pt x="2145" y="8580"/>
                  </a:lnTo>
                  <a:lnTo>
                    <a:pt x="2067" y="8709"/>
                  </a:lnTo>
                  <a:lnTo>
                    <a:pt x="2042" y="8838"/>
                  </a:lnTo>
                  <a:lnTo>
                    <a:pt x="2016" y="8967"/>
                  </a:lnTo>
                  <a:lnTo>
                    <a:pt x="2016" y="9226"/>
                  </a:lnTo>
                  <a:lnTo>
                    <a:pt x="2042" y="9381"/>
                  </a:lnTo>
                  <a:lnTo>
                    <a:pt x="2119" y="9484"/>
                  </a:lnTo>
                  <a:lnTo>
                    <a:pt x="2248" y="9562"/>
                  </a:lnTo>
                  <a:lnTo>
                    <a:pt x="2378" y="9587"/>
                  </a:lnTo>
                  <a:lnTo>
                    <a:pt x="6951" y="9587"/>
                  </a:lnTo>
                  <a:lnTo>
                    <a:pt x="7003" y="9562"/>
                  </a:lnTo>
                  <a:lnTo>
                    <a:pt x="7029" y="9510"/>
                  </a:lnTo>
                  <a:lnTo>
                    <a:pt x="7029" y="9432"/>
                  </a:lnTo>
                  <a:lnTo>
                    <a:pt x="7029" y="9381"/>
                  </a:lnTo>
                  <a:lnTo>
                    <a:pt x="7003" y="9329"/>
                  </a:lnTo>
                  <a:lnTo>
                    <a:pt x="6951" y="9303"/>
                  </a:lnTo>
                  <a:lnTo>
                    <a:pt x="6874" y="9277"/>
                  </a:lnTo>
                  <a:lnTo>
                    <a:pt x="2378" y="9277"/>
                  </a:lnTo>
                  <a:lnTo>
                    <a:pt x="2352" y="9251"/>
                  </a:lnTo>
                  <a:lnTo>
                    <a:pt x="2326" y="9226"/>
                  </a:lnTo>
                  <a:lnTo>
                    <a:pt x="2326" y="8967"/>
                  </a:lnTo>
                  <a:lnTo>
                    <a:pt x="2352" y="8812"/>
                  </a:lnTo>
                  <a:lnTo>
                    <a:pt x="2455" y="8709"/>
                  </a:lnTo>
                  <a:lnTo>
                    <a:pt x="2558" y="8631"/>
                  </a:lnTo>
                  <a:lnTo>
                    <a:pt x="2714" y="8605"/>
                  </a:lnTo>
                  <a:lnTo>
                    <a:pt x="8063" y="8605"/>
                  </a:lnTo>
                  <a:lnTo>
                    <a:pt x="8218" y="8631"/>
                  </a:lnTo>
                  <a:lnTo>
                    <a:pt x="8321" y="8709"/>
                  </a:lnTo>
                  <a:lnTo>
                    <a:pt x="8399" y="8812"/>
                  </a:lnTo>
                  <a:lnTo>
                    <a:pt x="8450" y="8967"/>
                  </a:lnTo>
                  <a:lnTo>
                    <a:pt x="8450" y="9226"/>
                  </a:lnTo>
                  <a:lnTo>
                    <a:pt x="8424" y="9251"/>
                  </a:lnTo>
                  <a:lnTo>
                    <a:pt x="8373" y="9277"/>
                  </a:lnTo>
                  <a:lnTo>
                    <a:pt x="7572" y="9277"/>
                  </a:lnTo>
                  <a:lnTo>
                    <a:pt x="7520" y="9303"/>
                  </a:lnTo>
                  <a:lnTo>
                    <a:pt x="7468" y="9329"/>
                  </a:lnTo>
                  <a:lnTo>
                    <a:pt x="7417" y="9381"/>
                  </a:lnTo>
                  <a:lnTo>
                    <a:pt x="7417" y="9432"/>
                  </a:lnTo>
                  <a:lnTo>
                    <a:pt x="7417" y="9510"/>
                  </a:lnTo>
                  <a:lnTo>
                    <a:pt x="7468" y="9562"/>
                  </a:lnTo>
                  <a:lnTo>
                    <a:pt x="7520" y="9587"/>
                  </a:lnTo>
                  <a:lnTo>
                    <a:pt x="8373" y="9587"/>
                  </a:lnTo>
                  <a:lnTo>
                    <a:pt x="8528" y="9562"/>
                  </a:lnTo>
                  <a:lnTo>
                    <a:pt x="8657" y="9484"/>
                  </a:lnTo>
                  <a:lnTo>
                    <a:pt x="8734" y="9381"/>
                  </a:lnTo>
                  <a:lnTo>
                    <a:pt x="8760" y="9226"/>
                  </a:lnTo>
                  <a:lnTo>
                    <a:pt x="8760" y="8967"/>
                  </a:lnTo>
                  <a:lnTo>
                    <a:pt x="8734" y="8838"/>
                  </a:lnTo>
                  <a:lnTo>
                    <a:pt x="8709" y="8709"/>
                  </a:lnTo>
                  <a:lnTo>
                    <a:pt x="8631" y="8580"/>
                  </a:lnTo>
                  <a:lnTo>
                    <a:pt x="8554" y="8476"/>
                  </a:lnTo>
                  <a:lnTo>
                    <a:pt x="8450" y="8399"/>
                  </a:lnTo>
                  <a:lnTo>
                    <a:pt x="8347" y="8347"/>
                  </a:lnTo>
                  <a:lnTo>
                    <a:pt x="8218" y="8295"/>
                  </a:lnTo>
                  <a:lnTo>
                    <a:pt x="7365" y="8295"/>
                  </a:lnTo>
                  <a:lnTo>
                    <a:pt x="6926" y="7055"/>
                  </a:lnTo>
                  <a:lnTo>
                    <a:pt x="10414" y="7055"/>
                  </a:lnTo>
                  <a:lnTo>
                    <a:pt x="10492" y="7029"/>
                  </a:lnTo>
                  <a:lnTo>
                    <a:pt x="10569" y="6977"/>
                  </a:lnTo>
                  <a:lnTo>
                    <a:pt x="10647" y="6926"/>
                  </a:lnTo>
                  <a:lnTo>
                    <a:pt x="10698" y="6848"/>
                  </a:lnTo>
                  <a:lnTo>
                    <a:pt x="10750" y="6771"/>
                  </a:lnTo>
                  <a:lnTo>
                    <a:pt x="10776" y="6693"/>
                  </a:lnTo>
                  <a:lnTo>
                    <a:pt x="10776" y="6590"/>
                  </a:lnTo>
                  <a:lnTo>
                    <a:pt x="10776" y="491"/>
                  </a:lnTo>
                  <a:lnTo>
                    <a:pt x="10776" y="388"/>
                  </a:lnTo>
                  <a:lnTo>
                    <a:pt x="10750" y="310"/>
                  </a:lnTo>
                  <a:lnTo>
                    <a:pt x="10698" y="207"/>
                  </a:lnTo>
                  <a:lnTo>
                    <a:pt x="10647" y="155"/>
                  </a:lnTo>
                  <a:lnTo>
                    <a:pt x="10569" y="78"/>
                  </a:lnTo>
                  <a:lnTo>
                    <a:pt x="10492" y="52"/>
                  </a:lnTo>
                  <a:lnTo>
                    <a:pt x="10414" y="26"/>
                  </a:lnTo>
                  <a:lnTo>
                    <a:pt x="10311" y="0"/>
                  </a:lnTo>
                  <a:lnTo>
                    <a:pt x="8709" y="0"/>
                  </a:lnTo>
                  <a:lnTo>
                    <a:pt x="8657" y="26"/>
                  </a:lnTo>
                  <a:lnTo>
                    <a:pt x="8605" y="52"/>
                  </a:lnTo>
                  <a:lnTo>
                    <a:pt x="8554" y="104"/>
                  </a:lnTo>
                  <a:lnTo>
                    <a:pt x="8554" y="155"/>
                  </a:lnTo>
                  <a:lnTo>
                    <a:pt x="8554" y="233"/>
                  </a:lnTo>
                  <a:lnTo>
                    <a:pt x="8605" y="285"/>
                  </a:lnTo>
                  <a:lnTo>
                    <a:pt x="8657" y="310"/>
                  </a:lnTo>
                  <a:lnTo>
                    <a:pt x="8709" y="336"/>
                  </a:lnTo>
                  <a:lnTo>
                    <a:pt x="10362" y="336"/>
                  </a:lnTo>
                  <a:lnTo>
                    <a:pt x="10414" y="362"/>
                  </a:lnTo>
                  <a:lnTo>
                    <a:pt x="10466" y="414"/>
                  </a:lnTo>
                  <a:lnTo>
                    <a:pt x="10466" y="491"/>
                  </a:lnTo>
                  <a:lnTo>
                    <a:pt x="10466" y="6590"/>
                  </a:lnTo>
                  <a:lnTo>
                    <a:pt x="10466" y="6641"/>
                  </a:lnTo>
                  <a:lnTo>
                    <a:pt x="10414" y="6693"/>
                  </a:lnTo>
                  <a:lnTo>
                    <a:pt x="10362" y="6719"/>
                  </a:lnTo>
                  <a:lnTo>
                    <a:pt x="10311" y="6745"/>
                  </a:lnTo>
                  <a:lnTo>
                    <a:pt x="465" y="6745"/>
                  </a:lnTo>
                  <a:lnTo>
                    <a:pt x="414" y="6719"/>
                  </a:lnTo>
                  <a:lnTo>
                    <a:pt x="362" y="6693"/>
                  </a:lnTo>
                  <a:lnTo>
                    <a:pt x="310" y="6641"/>
                  </a:lnTo>
                  <a:lnTo>
                    <a:pt x="310" y="6590"/>
                  </a:lnTo>
                  <a:lnTo>
                    <a:pt x="310" y="491"/>
                  </a:lnTo>
                  <a:lnTo>
                    <a:pt x="310" y="414"/>
                  </a:lnTo>
                  <a:lnTo>
                    <a:pt x="362" y="362"/>
                  </a:lnTo>
                  <a:lnTo>
                    <a:pt x="414" y="336"/>
                  </a:lnTo>
                  <a:lnTo>
                    <a:pt x="8011" y="336"/>
                  </a:lnTo>
                  <a:lnTo>
                    <a:pt x="8088" y="310"/>
                  </a:lnTo>
                  <a:lnTo>
                    <a:pt x="8140" y="285"/>
                  </a:lnTo>
                  <a:lnTo>
                    <a:pt x="8166" y="233"/>
                  </a:lnTo>
                  <a:lnTo>
                    <a:pt x="8166" y="155"/>
                  </a:lnTo>
                  <a:lnTo>
                    <a:pt x="8166" y="104"/>
                  </a:lnTo>
                  <a:lnTo>
                    <a:pt x="8140" y="52"/>
                  </a:lnTo>
                  <a:lnTo>
                    <a:pt x="8088" y="26"/>
                  </a:lnTo>
                  <a:lnTo>
                    <a:pt x="801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0" name="Google Shape;430;p40"/>
            <p:cNvSpPr/>
            <p:nvPr/>
          </p:nvSpPr>
          <p:spPr>
            <a:xfrm>
              <a:off x="4925675" y="1391325"/>
              <a:ext cx="60100" cy="91125"/>
            </a:xfrm>
            <a:custGeom>
              <a:avLst/>
              <a:gdLst/>
              <a:ahLst/>
              <a:cxnLst/>
              <a:rect l="l" t="t" r="r" b="b"/>
              <a:pathLst>
                <a:path w="2404" h="3645" extrusionOk="0">
                  <a:moveTo>
                    <a:pt x="1318" y="337"/>
                  </a:moveTo>
                  <a:lnTo>
                    <a:pt x="1422" y="363"/>
                  </a:lnTo>
                  <a:lnTo>
                    <a:pt x="1499" y="414"/>
                  </a:lnTo>
                  <a:lnTo>
                    <a:pt x="1603" y="492"/>
                  </a:lnTo>
                  <a:lnTo>
                    <a:pt x="1654" y="569"/>
                  </a:lnTo>
                  <a:lnTo>
                    <a:pt x="1706" y="673"/>
                  </a:lnTo>
                  <a:lnTo>
                    <a:pt x="1732" y="776"/>
                  </a:lnTo>
                  <a:lnTo>
                    <a:pt x="1758" y="879"/>
                  </a:lnTo>
                  <a:lnTo>
                    <a:pt x="1758" y="1086"/>
                  </a:lnTo>
                  <a:lnTo>
                    <a:pt x="646" y="1086"/>
                  </a:lnTo>
                  <a:lnTo>
                    <a:pt x="646" y="879"/>
                  </a:lnTo>
                  <a:lnTo>
                    <a:pt x="672" y="776"/>
                  </a:lnTo>
                  <a:lnTo>
                    <a:pt x="698" y="673"/>
                  </a:lnTo>
                  <a:lnTo>
                    <a:pt x="750" y="569"/>
                  </a:lnTo>
                  <a:lnTo>
                    <a:pt x="802" y="492"/>
                  </a:lnTo>
                  <a:lnTo>
                    <a:pt x="905" y="414"/>
                  </a:lnTo>
                  <a:lnTo>
                    <a:pt x="982" y="363"/>
                  </a:lnTo>
                  <a:lnTo>
                    <a:pt x="1086" y="337"/>
                  </a:lnTo>
                  <a:close/>
                  <a:moveTo>
                    <a:pt x="2068" y="1422"/>
                  </a:moveTo>
                  <a:lnTo>
                    <a:pt x="2068" y="2456"/>
                  </a:lnTo>
                  <a:lnTo>
                    <a:pt x="2068" y="2637"/>
                  </a:lnTo>
                  <a:lnTo>
                    <a:pt x="2016" y="2792"/>
                  </a:lnTo>
                  <a:lnTo>
                    <a:pt x="1939" y="2947"/>
                  </a:lnTo>
                  <a:lnTo>
                    <a:pt x="1809" y="3076"/>
                  </a:lnTo>
                  <a:lnTo>
                    <a:pt x="1680" y="3179"/>
                  </a:lnTo>
                  <a:lnTo>
                    <a:pt x="1551" y="3257"/>
                  </a:lnTo>
                  <a:lnTo>
                    <a:pt x="1370" y="3308"/>
                  </a:lnTo>
                  <a:lnTo>
                    <a:pt x="1189" y="3334"/>
                  </a:lnTo>
                  <a:lnTo>
                    <a:pt x="1034" y="3308"/>
                  </a:lnTo>
                  <a:lnTo>
                    <a:pt x="853" y="3257"/>
                  </a:lnTo>
                  <a:lnTo>
                    <a:pt x="698" y="3179"/>
                  </a:lnTo>
                  <a:lnTo>
                    <a:pt x="569" y="3076"/>
                  </a:lnTo>
                  <a:lnTo>
                    <a:pt x="466" y="2947"/>
                  </a:lnTo>
                  <a:lnTo>
                    <a:pt x="388" y="2792"/>
                  </a:lnTo>
                  <a:lnTo>
                    <a:pt x="336" y="2637"/>
                  </a:lnTo>
                  <a:lnTo>
                    <a:pt x="336" y="2456"/>
                  </a:lnTo>
                  <a:lnTo>
                    <a:pt x="336" y="1422"/>
                  </a:lnTo>
                  <a:close/>
                  <a:moveTo>
                    <a:pt x="1189" y="1"/>
                  </a:moveTo>
                  <a:lnTo>
                    <a:pt x="1034" y="27"/>
                  </a:lnTo>
                  <a:lnTo>
                    <a:pt x="853" y="78"/>
                  </a:lnTo>
                  <a:lnTo>
                    <a:pt x="724" y="156"/>
                  </a:lnTo>
                  <a:lnTo>
                    <a:pt x="595" y="259"/>
                  </a:lnTo>
                  <a:lnTo>
                    <a:pt x="491" y="388"/>
                  </a:lnTo>
                  <a:lnTo>
                    <a:pt x="388" y="544"/>
                  </a:lnTo>
                  <a:lnTo>
                    <a:pt x="362" y="699"/>
                  </a:lnTo>
                  <a:lnTo>
                    <a:pt x="336" y="879"/>
                  </a:lnTo>
                  <a:lnTo>
                    <a:pt x="336" y="1086"/>
                  </a:lnTo>
                  <a:lnTo>
                    <a:pt x="207" y="1112"/>
                  </a:lnTo>
                  <a:lnTo>
                    <a:pt x="104" y="1190"/>
                  </a:lnTo>
                  <a:lnTo>
                    <a:pt x="26" y="1293"/>
                  </a:lnTo>
                  <a:lnTo>
                    <a:pt x="0" y="1422"/>
                  </a:lnTo>
                  <a:lnTo>
                    <a:pt x="0" y="2456"/>
                  </a:lnTo>
                  <a:lnTo>
                    <a:pt x="26" y="2688"/>
                  </a:lnTo>
                  <a:lnTo>
                    <a:pt x="104" y="2921"/>
                  </a:lnTo>
                  <a:lnTo>
                    <a:pt x="207" y="3128"/>
                  </a:lnTo>
                  <a:lnTo>
                    <a:pt x="362" y="3308"/>
                  </a:lnTo>
                  <a:lnTo>
                    <a:pt x="543" y="3438"/>
                  </a:lnTo>
                  <a:lnTo>
                    <a:pt x="724" y="3567"/>
                  </a:lnTo>
                  <a:lnTo>
                    <a:pt x="957" y="3619"/>
                  </a:lnTo>
                  <a:lnTo>
                    <a:pt x="1189" y="3644"/>
                  </a:lnTo>
                  <a:lnTo>
                    <a:pt x="1448" y="3619"/>
                  </a:lnTo>
                  <a:lnTo>
                    <a:pt x="1654" y="3567"/>
                  </a:lnTo>
                  <a:lnTo>
                    <a:pt x="1861" y="3438"/>
                  </a:lnTo>
                  <a:lnTo>
                    <a:pt x="2042" y="3308"/>
                  </a:lnTo>
                  <a:lnTo>
                    <a:pt x="2197" y="3128"/>
                  </a:lnTo>
                  <a:lnTo>
                    <a:pt x="2300" y="2921"/>
                  </a:lnTo>
                  <a:lnTo>
                    <a:pt x="2378" y="2688"/>
                  </a:lnTo>
                  <a:lnTo>
                    <a:pt x="2404" y="2456"/>
                  </a:lnTo>
                  <a:lnTo>
                    <a:pt x="2404" y="1422"/>
                  </a:lnTo>
                  <a:lnTo>
                    <a:pt x="2378" y="1293"/>
                  </a:lnTo>
                  <a:lnTo>
                    <a:pt x="2300" y="1190"/>
                  </a:lnTo>
                  <a:lnTo>
                    <a:pt x="2197" y="1112"/>
                  </a:lnTo>
                  <a:lnTo>
                    <a:pt x="2068" y="1086"/>
                  </a:lnTo>
                  <a:lnTo>
                    <a:pt x="2068" y="879"/>
                  </a:lnTo>
                  <a:lnTo>
                    <a:pt x="2042" y="699"/>
                  </a:lnTo>
                  <a:lnTo>
                    <a:pt x="1990" y="544"/>
                  </a:lnTo>
                  <a:lnTo>
                    <a:pt x="1913" y="388"/>
                  </a:lnTo>
                  <a:lnTo>
                    <a:pt x="1809" y="259"/>
                  </a:lnTo>
                  <a:lnTo>
                    <a:pt x="1680" y="156"/>
                  </a:lnTo>
                  <a:lnTo>
                    <a:pt x="1551" y="78"/>
                  </a:lnTo>
                  <a:lnTo>
                    <a:pt x="1370" y="27"/>
                  </a:lnTo>
                  <a:lnTo>
                    <a:pt x="1189"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1" name="Google Shape;431;p40"/>
            <p:cNvSpPr/>
            <p:nvPr/>
          </p:nvSpPr>
          <p:spPr>
            <a:xfrm>
              <a:off x="4950225" y="1439775"/>
              <a:ext cx="11000" cy="18125"/>
            </a:xfrm>
            <a:custGeom>
              <a:avLst/>
              <a:gdLst/>
              <a:ahLst/>
              <a:cxnLst/>
              <a:rect l="l" t="t" r="r" b="b"/>
              <a:pathLst>
                <a:path w="440" h="725" extrusionOk="0">
                  <a:moveTo>
                    <a:pt x="155" y="1"/>
                  </a:moveTo>
                  <a:lnTo>
                    <a:pt x="78" y="53"/>
                  </a:lnTo>
                  <a:lnTo>
                    <a:pt x="26" y="130"/>
                  </a:lnTo>
                  <a:lnTo>
                    <a:pt x="0" y="208"/>
                  </a:lnTo>
                  <a:lnTo>
                    <a:pt x="0" y="285"/>
                  </a:lnTo>
                  <a:lnTo>
                    <a:pt x="26" y="337"/>
                  </a:lnTo>
                  <a:lnTo>
                    <a:pt x="104" y="414"/>
                  </a:lnTo>
                  <a:lnTo>
                    <a:pt x="0" y="699"/>
                  </a:lnTo>
                  <a:lnTo>
                    <a:pt x="0" y="724"/>
                  </a:lnTo>
                  <a:lnTo>
                    <a:pt x="440" y="724"/>
                  </a:lnTo>
                  <a:lnTo>
                    <a:pt x="440" y="699"/>
                  </a:lnTo>
                  <a:lnTo>
                    <a:pt x="336" y="414"/>
                  </a:lnTo>
                  <a:lnTo>
                    <a:pt x="388" y="363"/>
                  </a:lnTo>
                  <a:lnTo>
                    <a:pt x="414" y="311"/>
                  </a:lnTo>
                  <a:lnTo>
                    <a:pt x="440" y="259"/>
                  </a:lnTo>
                  <a:lnTo>
                    <a:pt x="440" y="182"/>
                  </a:lnTo>
                  <a:lnTo>
                    <a:pt x="414" y="104"/>
                  </a:lnTo>
                  <a:lnTo>
                    <a:pt x="362" y="53"/>
                  </a:lnTo>
                  <a:lnTo>
                    <a:pt x="31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40"/>
            <p:cNvSpPr/>
            <p:nvPr/>
          </p:nvSpPr>
          <p:spPr>
            <a:xfrm>
              <a:off x="4891425" y="1372600"/>
              <a:ext cx="128600" cy="129225"/>
            </a:xfrm>
            <a:custGeom>
              <a:avLst/>
              <a:gdLst/>
              <a:ahLst/>
              <a:cxnLst/>
              <a:rect l="l" t="t" r="r" b="b"/>
              <a:pathLst>
                <a:path w="5144" h="5169" extrusionOk="0">
                  <a:moveTo>
                    <a:pt x="2301" y="0"/>
                  </a:moveTo>
                  <a:lnTo>
                    <a:pt x="2042" y="52"/>
                  </a:lnTo>
                  <a:lnTo>
                    <a:pt x="1810" y="104"/>
                  </a:lnTo>
                  <a:lnTo>
                    <a:pt x="1577" y="207"/>
                  </a:lnTo>
                  <a:lnTo>
                    <a:pt x="1345" y="311"/>
                  </a:lnTo>
                  <a:lnTo>
                    <a:pt x="1138" y="440"/>
                  </a:lnTo>
                  <a:lnTo>
                    <a:pt x="931" y="595"/>
                  </a:lnTo>
                  <a:lnTo>
                    <a:pt x="750" y="750"/>
                  </a:lnTo>
                  <a:lnTo>
                    <a:pt x="569" y="931"/>
                  </a:lnTo>
                  <a:lnTo>
                    <a:pt x="440" y="1137"/>
                  </a:lnTo>
                  <a:lnTo>
                    <a:pt x="311" y="1344"/>
                  </a:lnTo>
                  <a:lnTo>
                    <a:pt x="208" y="1577"/>
                  </a:lnTo>
                  <a:lnTo>
                    <a:pt x="104" y="1809"/>
                  </a:lnTo>
                  <a:lnTo>
                    <a:pt x="53" y="2068"/>
                  </a:lnTo>
                  <a:lnTo>
                    <a:pt x="1" y="2326"/>
                  </a:lnTo>
                  <a:lnTo>
                    <a:pt x="1" y="2585"/>
                  </a:lnTo>
                  <a:lnTo>
                    <a:pt x="1" y="2791"/>
                  </a:lnTo>
                  <a:lnTo>
                    <a:pt x="27" y="2972"/>
                  </a:lnTo>
                  <a:lnTo>
                    <a:pt x="53" y="3179"/>
                  </a:lnTo>
                  <a:lnTo>
                    <a:pt x="104" y="3360"/>
                  </a:lnTo>
                  <a:lnTo>
                    <a:pt x="182" y="3567"/>
                  </a:lnTo>
                  <a:lnTo>
                    <a:pt x="259" y="3747"/>
                  </a:lnTo>
                  <a:lnTo>
                    <a:pt x="363" y="3902"/>
                  </a:lnTo>
                  <a:lnTo>
                    <a:pt x="466" y="4083"/>
                  </a:lnTo>
                  <a:lnTo>
                    <a:pt x="518" y="4135"/>
                  </a:lnTo>
                  <a:lnTo>
                    <a:pt x="647" y="4135"/>
                  </a:lnTo>
                  <a:lnTo>
                    <a:pt x="699" y="4109"/>
                  </a:lnTo>
                  <a:lnTo>
                    <a:pt x="750" y="4083"/>
                  </a:lnTo>
                  <a:lnTo>
                    <a:pt x="750" y="4006"/>
                  </a:lnTo>
                  <a:lnTo>
                    <a:pt x="750" y="3954"/>
                  </a:lnTo>
                  <a:lnTo>
                    <a:pt x="724" y="3902"/>
                  </a:lnTo>
                  <a:lnTo>
                    <a:pt x="544" y="3592"/>
                  </a:lnTo>
                  <a:lnTo>
                    <a:pt x="414" y="3282"/>
                  </a:lnTo>
                  <a:lnTo>
                    <a:pt x="337" y="2920"/>
                  </a:lnTo>
                  <a:lnTo>
                    <a:pt x="311" y="2585"/>
                  </a:lnTo>
                  <a:lnTo>
                    <a:pt x="311" y="2352"/>
                  </a:lnTo>
                  <a:lnTo>
                    <a:pt x="363" y="2119"/>
                  </a:lnTo>
                  <a:lnTo>
                    <a:pt x="414" y="1913"/>
                  </a:lnTo>
                  <a:lnTo>
                    <a:pt x="492" y="1706"/>
                  </a:lnTo>
                  <a:lnTo>
                    <a:pt x="569" y="1499"/>
                  </a:lnTo>
                  <a:lnTo>
                    <a:pt x="699" y="1318"/>
                  </a:lnTo>
                  <a:lnTo>
                    <a:pt x="828" y="1137"/>
                  </a:lnTo>
                  <a:lnTo>
                    <a:pt x="983" y="982"/>
                  </a:lnTo>
                  <a:lnTo>
                    <a:pt x="1138" y="827"/>
                  </a:lnTo>
                  <a:lnTo>
                    <a:pt x="1319" y="698"/>
                  </a:lnTo>
                  <a:lnTo>
                    <a:pt x="1500" y="595"/>
                  </a:lnTo>
                  <a:lnTo>
                    <a:pt x="1681" y="491"/>
                  </a:lnTo>
                  <a:lnTo>
                    <a:pt x="1887" y="414"/>
                  </a:lnTo>
                  <a:lnTo>
                    <a:pt x="2120" y="362"/>
                  </a:lnTo>
                  <a:lnTo>
                    <a:pt x="2352" y="336"/>
                  </a:lnTo>
                  <a:lnTo>
                    <a:pt x="2559" y="311"/>
                  </a:lnTo>
                  <a:lnTo>
                    <a:pt x="2792" y="336"/>
                  </a:lnTo>
                  <a:lnTo>
                    <a:pt x="3024" y="362"/>
                  </a:lnTo>
                  <a:lnTo>
                    <a:pt x="3231" y="414"/>
                  </a:lnTo>
                  <a:lnTo>
                    <a:pt x="3438" y="491"/>
                  </a:lnTo>
                  <a:lnTo>
                    <a:pt x="3644" y="595"/>
                  </a:lnTo>
                  <a:lnTo>
                    <a:pt x="3825" y="698"/>
                  </a:lnTo>
                  <a:lnTo>
                    <a:pt x="4006" y="827"/>
                  </a:lnTo>
                  <a:lnTo>
                    <a:pt x="4161" y="982"/>
                  </a:lnTo>
                  <a:lnTo>
                    <a:pt x="4316" y="1137"/>
                  </a:lnTo>
                  <a:lnTo>
                    <a:pt x="4446" y="1318"/>
                  </a:lnTo>
                  <a:lnTo>
                    <a:pt x="4549" y="1499"/>
                  </a:lnTo>
                  <a:lnTo>
                    <a:pt x="4652" y="1706"/>
                  </a:lnTo>
                  <a:lnTo>
                    <a:pt x="4730" y="1913"/>
                  </a:lnTo>
                  <a:lnTo>
                    <a:pt x="4781" y="2119"/>
                  </a:lnTo>
                  <a:lnTo>
                    <a:pt x="4833" y="2352"/>
                  </a:lnTo>
                  <a:lnTo>
                    <a:pt x="4833" y="2585"/>
                  </a:lnTo>
                  <a:lnTo>
                    <a:pt x="4833" y="2817"/>
                  </a:lnTo>
                  <a:lnTo>
                    <a:pt x="4781" y="3024"/>
                  </a:lnTo>
                  <a:lnTo>
                    <a:pt x="4730" y="3256"/>
                  </a:lnTo>
                  <a:lnTo>
                    <a:pt x="4652" y="3463"/>
                  </a:lnTo>
                  <a:lnTo>
                    <a:pt x="4549" y="3644"/>
                  </a:lnTo>
                  <a:lnTo>
                    <a:pt x="4446" y="3851"/>
                  </a:lnTo>
                  <a:lnTo>
                    <a:pt x="4316" y="4006"/>
                  </a:lnTo>
                  <a:lnTo>
                    <a:pt x="4161" y="4187"/>
                  </a:lnTo>
                  <a:lnTo>
                    <a:pt x="4006" y="4316"/>
                  </a:lnTo>
                  <a:lnTo>
                    <a:pt x="3825" y="4445"/>
                  </a:lnTo>
                  <a:lnTo>
                    <a:pt x="3644" y="4574"/>
                  </a:lnTo>
                  <a:lnTo>
                    <a:pt x="3438" y="4652"/>
                  </a:lnTo>
                  <a:lnTo>
                    <a:pt x="3231" y="4729"/>
                  </a:lnTo>
                  <a:lnTo>
                    <a:pt x="3024" y="4807"/>
                  </a:lnTo>
                  <a:lnTo>
                    <a:pt x="2792" y="4833"/>
                  </a:lnTo>
                  <a:lnTo>
                    <a:pt x="2378" y="4833"/>
                  </a:lnTo>
                  <a:lnTo>
                    <a:pt x="2197" y="4807"/>
                  </a:lnTo>
                  <a:lnTo>
                    <a:pt x="2016" y="4781"/>
                  </a:lnTo>
                  <a:lnTo>
                    <a:pt x="1836" y="4729"/>
                  </a:lnTo>
                  <a:lnTo>
                    <a:pt x="1655" y="4652"/>
                  </a:lnTo>
                  <a:lnTo>
                    <a:pt x="1500" y="4574"/>
                  </a:lnTo>
                  <a:lnTo>
                    <a:pt x="1345" y="4471"/>
                  </a:lnTo>
                  <a:lnTo>
                    <a:pt x="1190" y="4368"/>
                  </a:lnTo>
                  <a:lnTo>
                    <a:pt x="1112" y="4342"/>
                  </a:lnTo>
                  <a:lnTo>
                    <a:pt x="1009" y="4342"/>
                  </a:lnTo>
                  <a:lnTo>
                    <a:pt x="957" y="4393"/>
                  </a:lnTo>
                  <a:lnTo>
                    <a:pt x="931" y="4445"/>
                  </a:lnTo>
                  <a:lnTo>
                    <a:pt x="931" y="4497"/>
                  </a:lnTo>
                  <a:lnTo>
                    <a:pt x="957" y="4574"/>
                  </a:lnTo>
                  <a:lnTo>
                    <a:pt x="983" y="4600"/>
                  </a:lnTo>
                  <a:lnTo>
                    <a:pt x="1164" y="4729"/>
                  </a:lnTo>
                  <a:lnTo>
                    <a:pt x="1345" y="4859"/>
                  </a:lnTo>
                  <a:lnTo>
                    <a:pt x="1525" y="4936"/>
                  </a:lnTo>
                  <a:lnTo>
                    <a:pt x="1732" y="5014"/>
                  </a:lnTo>
                  <a:lnTo>
                    <a:pt x="1939" y="5091"/>
                  </a:lnTo>
                  <a:lnTo>
                    <a:pt x="2146" y="5117"/>
                  </a:lnTo>
                  <a:lnTo>
                    <a:pt x="2352" y="5143"/>
                  </a:lnTo>
                  <a:lnTo>
                    <a:pt x="2559" y="5169"/>
                  </a:lnTo>
                  <a:lnTo>
                    <a:pt x="2843" y="5143"/>
                  </a:lnTo>
                  <a:lnTo>
                    <a:pt x="3102" y="5117"/>
                  </a:lnTo>
                  <a:lnTo>
                    <a:pt x="3334" y="5039"/>
                  </a:lnTo>
                  <a:lnTo>
                    <a:pt x="3567" y="4962"/>
                  </a:lnTo>
                  <a:lnTo>
                    <a:pt x="3800" y="4833"/>
                  </a:lnTo>
                  <a:lnTo>
                    <a:pt x="4006" y="4704"/>
                  </a:lnTo>
                  <a:lnTo>
                    <a:pt x="4213" y="4574"/>
                  </a:lnTo>
                  <a:lnTo>
                    <a:pt x="4394" y="4393"/>
                  </a:lnTo>
                  <a:lnTo>
                    <a:pt x="4549" y="4213"/>
                  </a:lnTo>
                  <a:lnTo>
                    <a:pt x="4704" y="4032"/>
                  </a:lnTo>
                  <a:lnTo>
                    <a:pt x="4833" y="3799"/>
                  </a:lnTo>
                  <a:lnTo>
                    <a:pt x="4937" y="3592"/>
                  </a:lnTo>
                  <a:lnTo>
                    <a:pt x="5040" y="3334"/>
                  </a:lnTo>
                  <a:lnTo>
                    <a:pt x="5092" y="3101"/>
                  </a:lnTo>
                  <a:lnTo>
                    <a:pt x="5143" y="2843"/>
                  </a:lnTo>
                  <a:lnTo>
                    <a:pt x="5143" y="2585"/>
                  </a:lnTo>
                  <a:lnTo>
                    <a:pt x="5143" y="2326"/>
                  </a:lnTo>
                  <a:lnTo>
                    <a:pt x="5092" y="2068"/>
                  </a:lnTo>
                  <a:lnTo>
                    <a:pt x="5040" y="1809"/>
                  </a:lnTo>
                  <a:lnTo>
                    <a:pt x="4937" y="1577"/>
                  </a:lnTo>
                  <a:lnTo>
                    <a:pt x="4833" y="1344"/>
                  </a:lnTo>
                  <a:lnTo>
                    <a:pt x="4704" y="1137"/>
                  </a:lnTo>
                  <a:lnTo>
                    <a:pt x="4549" y="931"/>
                  </a:lnTo>
                  <a:lnTo>
                    <a:pt x="4394" y="750"/>
                  </a:lnTo>
                  <a:lnTo>
                    <a:pt x="4213" y="595"/>
                  </a:lnTo>
                  <a:lnTo>
                    <a:pt x="4006" y="440"/>
                  </a:lnTo>
                  <a:lnTo>
                    <a:pt x="3800" y="311"/>
                  </a:lnTo>
                  <a:lnTo>
                    <a:pt x="3567" y="207"/>
                  </a:lnTo>
                  <a:lnTo>
                    <a:pt x="3334" y="104"/>
                  </a:lnTo>
                  <a:lnTo>
                    <a:pt x="3102" y="52"/>
                  </a:lnTo>
                  <a:lnTo>
                    <a:pt x="28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3" name="Google Shape;433;p40"/>
            <p:cNvSpPr/>
            <p:nvPr/>
          </p:nvSpPr>
          <p:spPr>
            <a:xfrm>
              <a:off x="5027750" y="1396500"/>
              <a:ext cx="40725" cy="80775"/>
            </a:xfrm>
            <a:custGeom>
              <a:avLst/>
              <a:gdLst/>
              <a:ahLst/>
              <a:cxnLst/>
              <a:rect l="l" t="t" r="r" b="b"/>
              <a:pathLst>
                <a:path w="1629" h="3231" extrusionOk="0">
                  <a:moveTo>
                    <a:pt x="801" y="362"/>
                  </a:moveTo>
                  <a:lnTo>
                    <a:pt x="1241" y="957"/>
                  </a:lnTo>
                  <a:lnTo>
                    <a:pt x="1086" y="957"/>
                  </a:lnTo>
                  <a:lnTo>
                    <a:pt x="1034" y="983"/>
                  </a:lnTo>
                  <a:lnTo>
                    <a:pt x="1008" y="1034"/>
                  </a:lnTo>
                  <a:lnTo>
                    <a:pt x="982" y="1112"/>
                  </a:lnTo>
                  <a:lnTo>
                    <a:pt x="982" y="2921"/>
                  </a:lnTo>
                  <a:lnTo>
                    <a:pt x="621" y="2921"/>
                  </a:lnTo>
                  <a:lnTo>
                    <a:pt x="621" y="1112"/>
                  </a:lnTo>
                  <a:lnTo>
                    <a:pt x="595" y="1034"/>
                  </a:lnTo>
                  <a:lnTo>
                    <a:pt x="569" y="983"/>
                  </a:lnTo>
                  <a:lnTo>
                    <a:pt x="517" y="957"/>
                  </a:lnTo>
                  <a:lnTo>
                    <a:pt x="362" y="957"/>
                  </a:lnTo>
                  <a:lnTo>
                    <a:pt x="801" y="362"/>
                  </a:lnTo>
                  <a:close/>
                  <a:moveTo>
                    <a:pt x="801" y="1"/>
                  </a:moveTo>
                  <a:lnTo>
                    <a:pt x="698" y="26"/>
                  </a:lnTo>
                  <a:lnTo>
                    <a:pt x="595" y="104"/>
                  </a:lnTo>
                  <a:lnTo>
                    <a:pt x="26" y="853"/>
                  </a:lnTo>
                  <a:lnTo>
                    <a:pt x="0" y="905"/>
                  </a:lnTo>
                  <a:lnTo>
                    <a:pt x="0" y="983"/>
                  </a:lnTo>
                  <a:lnTo>
                    <a:pt x="0" y="1060"/>
                  </a:lnTo>
                  <a:lnTo>
                    <a:pt x="26" y="1112"/>
                  </a:lnTo>
                  <a:lnTo>
                    <a:pt x="52" y="1189"/>
                  </a:lnTo>
                  <a:lnTo>
                    <a:pt x="104" y="1215"/>
                  </a:lnTo>
                  <a:lnTo>
                    <a:pt x="181" y="1241"/>
                  </a:lnTo>
                  <a:lnTo>
                    <a:pt x="233" y="1267"/>
                  </a:lnTo>
                  <a:lnTo>
                    <a:pt x="310" y="1267"/>
                  </a:lnTo>
                  <a:lnTo>
                    <a:pt x="310" y="2972"/>
                  </a:lnTo>
                  <a:lnTo>
                    <a:pt x="310" y="3076"/>
                  </a:lnTo>
                  <a:lnTo>
                    <a:pt x="362" y="3153"/>
                  </a:lnTo>
                  <a:lnTo>
                    <a:pt x="465" y="3231"/>
                  </a:lnTo>
                  <a:lnTo>
                    <a:pt x="1137" y="3231"/>
                  </a:lnTo>
                  <a:lnTo>
                    <a:pt x="1241" y="3153"/>
                  </a:lnTo>
                  <a:lnTo>
                    <a:pt x="1292" y="3076"/>
                  </a:lnTo>
                  <a:lnTo>
                    <a:pt x="1318" y="2972"/>
                  </a:lnTo>
                  <a:lnTo>
                    <a:pt x="1318" y="1267"/>
                  </a:lnTo>
                  <a:lnTo>
                    <a:pt x="1370" y="1267"/>
                  </a:lnTo>
                  <a:lnTo>
                    <a:pt x="1422" y="1241"/>
                  </a:lnTo>
                  <a:lnTo>
                    <a:pt x="1499" y="1215"/>
                  </a:lnTo>
                  <a:lnTo>
                    <a:pt x="1551" y="1189"/>
                  </a:lnTo>
                  <a:lnTo>
                    <a:pt x="1602" y="1112"/>
                  </a:lnTo>
                  <a:lnTo>
                    <a:pt x="1602" y="1060"/>
                  </a:lnTo>
                  <a:lnTo>
                    <a:pt x="1628" y="983"/>
                  </a:lnTo>
                  <a:lnTo>
                    <a:pt x="1602" y="905"/>
                  </a:lnTo>
                  <a:lnTo>
                    <a:pt x="1577" y="853"/>
                  </a:lnTo>
                  <a:lnTo>
                    <a:pt x="1008" y="104"/>
                  </a:lnTo>
                  <a:lnTo>
                    <a:pt x="905" y="26"/>
                  </a:lnTo>
                  <a:lnTo>
                    <a:pt x="80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4" name="Google Shape;434;p40"/>
            <p:cNvSpPr/>
            <p:nvPr/>
          </p:nvSpPr>
          <p:spPr>
            <a:xfrm>
              <a:off x="4842975" y="1396500"/>
              <a:ext cx="40725" cy="80775"/>
            </a:xfrm>
            <a:custGeom>
              <a:avLst/>
              <a:gdLst/>
              <a:ahLst/>
              <a:cxnLst/>
              <a:rect l="l" t="t" r="r" b="b"/>
              <a:pathLst>
                <a:path w="1629" h="3231" extrusionOk="0">
                  <a:moveTo>
                    <a:pt x="1009" y="311"/>
                  </a:moveTo>
                  <a:lnTo>
                    <a:pt x="1009" y="2145"/>
                  </a:lnTo>
                  <a:lnTo>
                    <a:pt x="1034" y="2197"/>
                  </a:lnTo>
                  <a:lnTo>
                    <a:pt x="1060" y="2249"/>
                  </a:lnTo>
                  <a:lnTo>
                    <a:pt x="1112" y="2275"/>
                  </a:lnTo>
                  <a:lnTo>
                    <a:pt x="1164" y="2300"/>
                  </a:lnTo>
                  <a:lnTo>
                    <a:pt x="1267" y="2300"/>
                  </a:lnTo>
                  <a:lnTo>
                    <a:pt x="828" y="2895"/>
                  </a:lnTo>
                  <a:lnTo>
                    <a:pt x="388" y="2300"/>
                  </a:lnTo>
                  <a:lnTo>
                    <a:pt x="466" y="2300"/>
                  </a:lnTo>
                  <a:lnTo>
                    <a:pt x="543" y="2275"/>
                  </a:lnTo>
                  <a:lnTo>
                    <a:pt x="595" y="2249"/>
                  </a:lnTo>
                  <a:lnTo>
                    <a:pt x="621" y="2197"/>
                  </a:lnTo>
                  <a:lnTo>
                    <a:pt x="647" y="2145"/>
                  </a:lnTo>
                  <a:lnTo>
                    <a:pt x="647" y="311"/>
                  </a:lnTo>
                  <a:close/>
                  <a:moveTo>
                    <a:pt x="569" y="1"/>
                  </a:moveTo>
                  <a:lnTo>
                    <a:pt x="466" y="26"/>
                  </a:lnTo>
                  <a:lnTo>
                    <a:pt x="388" y="78"/>
                  </a:lnTo>
                  <a:lnTo>
                    <a:pt x="337" y="156"/>
                  </a:lnTo>
                  <a:lnTo>
                    <a:pt x="311" y="259"/>
                  </a:lnTo>
                  <a:lnTo>
                    <a:pt x="311" y="1990"/>
                  </a:lnTo>
                  <a:lnTo>
                    <a:pt x="182" y="1990"/>
                  </a:lnTo>
                  <a:lnTo>
                    <a:pt x="130" y="2016"/>
                  </a:lnTo>
                  <a:lnTo>
                    <a:pt x="78" y="2068"/>
                  </a:lnTo>
                  <a:lnTo>
                    <a:pt x="27" y="2120"/>
                  </a:lnTo>
                  <a:lnTo>
                    <a:pt x="1" y="2197"/>
                  </a:lnTo>
                  <a:lnTo>
                    <a:pt x="1" y="2275"/>
                  </a:lnTo>
                  <a:lnTo>
                    <a:pt x="27" y="2326"/>
                  </a:lnTo>
                  <a:lnTo>
                    <a:pt x="52" y="2404"/>
                  </a:lnTo>
                  <a:lnTo>
                    <a:pt x="621" y="3127"/>
                  </a:lnTo>
                  <a:lnTo>
                    <a:pt x="699" y="3205"/>
                  </a:lnTo>
                  <a:lnTo>
                    <a:pt x="828" y="3231"/>
                  </a:lnTo>
                  <a:lnTo>
                    <a:pt x="931" y="3205"/>
                  </a:lnTo>
                  <a:lnTo>
                    <a:pt x="1034" y="3127"/>
                  </a:lnTo>
                  <a:lnTo>
                    <a:pt x="1577" y="2404"/>
                  </a:lnTo>
                  <a:lnTo>
                    <a:pt x="1629" y="2326"/>
                  </a:lnTo>
                  <a:lnTo>
                    <a:pt x="1629" y="2275"/>
                  </a:lnTo>
                  <a:lnTo>
                    <a:pt x="1629" y="2197"/>
                  </a:lnTo>
                  <a:lnTo>
                    <a:pt x="1603" y="2120"/>
                  </a:lnTo>
                  <a:lnTo>
                    <a:pt x="1577" y="2068"/>
                  </a:lnTo>
                  <a:lnTo>
                    <a:pt x="1525" y="2016"/>
                  </a:lnTo>
                  <a:lnTo>
                    <a:pt x="1448" y="1990"/>
                  </a:lnTo>
                  <a:lnTo>
                    <a:pt x="1319" y="1990"/>
                  </a:lnTo>
                  <a:lnTo>
                    <a:pt x="1319" y="259"/>
                  </a:lnTo>
                  <a:lnTo>
                    <a:pt x="1319" y="156"/>
                  </a:lnTo>
                  <a:lnTo>
                    <a:pt x="1241" y="78"/>
                  </a:lnTo>
                  <a:lnTo>
                    <a:pt x="1164" y="26"/>
                  </a:lnTo>
                  <a:lnTo>
                    <a:pt x="1060"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p:nvPr/>
        </p:nvGrpSpPr>
        <p:grpSpPr>
          <a:xfrm>
            <a:off x="5488828" y="857129"/>
            <a:ext cx="824885" cy="824884"/>
            <a:chOff x="5580109" y="1852963"/>
            <a:chExt cx="1152128" cy="1152128"/>
          </a:xfrm>
        </p:grpSpPr>
        <p:sp>
          <p:nvSpPr>
            <p:cNvPr id="4"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5"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01</a:t>
              </a:r>
              <a:endParaRPr lang="en-US" sz="2400" dirty="0">
                <a:solidFill>
                  <a:schemeClr val="bg1"/>
                </a:solidFill>
                <a:cs typeface="Arial" panose="020B0604020202020204" pitchFamily="34" charset="0"/>
              </a:endParaRPr>
            </a:p>
          </p:txBody>
        </p:sp>
      </p:grpSp>
      <p:grpSp>
        <p:nvGrpSpPr>
          <p:cNvPr id="6" name="Group 26"/>
          <p:cNvGrpSpPr/>
          <p:nvPr/>
        </p:nvGrpSpPr>
        <p:grpSpPr>
          <a:xfrm>
            <a:off x="5488828" y="1975769"/>
            <a:ext cx="824885" cy="824884"/>
            <a:chOff x="5580109" y="1852963"/>
            <a:chExt cx="1152128" cy="1152128"/>
          </a:xfrm>
          <a:solidFill>
            <a:schemeClr val="bg1">
              <a:lumMod val="75000"/>
            </a:schemeClr>
          </a:solidFill>
        </p:grpSpPr>
        <p:sp>
          <p:nvSpPr>
            <p:cNvPr id="7"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8"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02</a:t>
              </a:r>
              <a:endParaRPr lang="en-US" sz="2400" dirty="0">
                <a:solidFill>
                  <a:schemeClr val="bg1"/>
                </a:solidFill>
                <a:cs typeface="Arial" panose="020B0604020202020204" pitchFamily="34" charset="0"/>
              </a:endParaRPr>
            </a:p>
          </p:txBody>
        </p:sp>
      </p:grpSp>
      <p:grpSp>
        <p:nvGrpSpPr>
          <p:cNvPr id="9" name="Group 29"/>
          <p:cNvGrpSpPr/>
          <p:nvPr/>
        </p:nvGrpSpPr>
        <p:grpSpPr>
          <a:xfrm>
            <a:off x="5488828" y="3094409"/>
            <a:ext cx="824885" cy="824884"/>
            <a:chOff x="5580109" y="1852963"/>
            <a:chExt cx="1152128" cy="1152128"/>
          </a:xfrm>
        </p:grpSpPr>
        <p:sp>
          <p:nvSpPr>
            <p:cNvPr id="10"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1"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03</a:t>
              </a:r>
              <a:endParaRPr lang="en-US" sz="2400" dirty="0">
                <a:solidFill>
                  <a:schemeClr val="bg1"/>
                </a:solidFill>
                <a:cs typeface="Arial" panose="020B0604020202020204" pitchFamily="34" charset="0"/>
              </a:endParaRPr>
            </a:p>
          </p:txBody>
        </p:sp>
      </p:grpSp>
      <p:grpSp>
        <p:nvGrpSpPr>
          <p:cNvPr id="12" name="Group 32"/>
          <p:cNvGrpSpPr/>
          <p:nvPr/>
        </p:nvGrpSpPr>
        <p:grpSpPr>
          <a:xfrm>
            <a:off x="5488828" y="4213049"/>
            <a:ext cx="824885" cy="824884"/>
            <a:chOff x="5580109" y="1852963"/>
            <a:chExt cx="1152128" cy="1152128"/>
          </a:xfrm>
          <a:solidFill>
            <a:schemeClr val="bg1">
              <a:lumMod val="75000"/>
            </a:schemeClr>
          </a:solidFill>
        </p:grpSpPr>
        <p:sp>
          <p:nvSpPr>
            <p:cNvPr id="13"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endParaRPr>
            </a:p>
          </p:txBody>
        </p:sp>
        <p:sp>
          <p:nvSpPr>
            <p:cNvPr id="14" name="Text Placeholder 12"/>
            <p:cNvSpPr txBox="1"/>
            <p:nvPr/>
          </p:nvSpPr>
          <p:spPr>
            <a:xfrm>
              <a:off x="5907079" y="2429027"/>
              <a:ext cx="784025" cy="523705"/>
            </a:xfrm>
            <a:prstGeom prst="rect">
              <a:avLst/>
            </a:prstGeom>
            <a:noFill/>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04</a:t>
              </a:r>
              <a:endParaRPr lang="en-US" sz="2400" dirty="0">
                <a:solidFill>
                  <a:schemeClr val="bg1"/>
                </a:solidFill>
                <a:cs typeface="Arial" panose="020B0604020202020204" pitchFamily="34" charset="0"/>
              </a:endParaRPr>
            </a:p>
          </p:txBody>
        </p:sp>
      </p:grpSp>
      <p:grpSp>
        <p:nvGrpSpPr>
          <p:cNvPr id="15" name="Group 35"/>
          <p:cNvGrpSpPr/>
          <p:nvPr/>
        </p:nvGrpSpPr>
        <p:grpSpPr>
          <a:xfrm>
            <a:off x="5488828" y="5331690"/>
            <a:ext cx="824885" cy="824884"/>
            <a:chOff x="5580109" y="1852963"/>
            <a:chExt cx="1152128" cy="1152128"/>
          </a:xfrm>
        </p:grpSpPr>
        <p:sp>
          <p:nvSpPr>
            <p:cNvPr id="16" name="Rectangle 10"/>
            <p:cNvSpPr/>
            <p:nvPr/>
          </p:nvSpPr>
          <p:spPr>
            <a:xfrm>
              <a:off x="5580109" y="1852963"/>
              <a:ext cx="1152128" cy="1152128"/>
            </a:xfrm>
            <a:custGeom>
              <a:avLst/>
              <a:gdLst/>
              <a:ahLst/>
              <a:cxnLst/>
              <a:rect l="l" t="t" r="r" b="b"/>
              <a:pathLst>
                <a:path w="1152128" h="1152128">
                  <a:moveTo>
                    <a:pt x="99671" y="0"/>
                  </a:moveTo>
                  <a:lnTo>
                    <a:pt x="1152128" y="0"/>
                  </a:lnTo>
                  <a:lnTo>
                    <a:pt x="1152128" y="1152128"/>
                  </a:lnTo>
                  <a:lnTo>
                    <a:pt x="0" y="1152128"/>
                  </a:lnTo>
                  <a:lnTo>
                    <a:pt x="0" y="103999"/>
                  </a:lnTo>
                  <a:lnTo>
                    <a:pt x="125263" y="229261"/>
                  </a:lnTo>
                  <a:lnTo>
                    <a:pt x="74346" y="280179"/>
                  </a:lnTo>
                  <a:lnTo>
                    <a:pt x="278015" y="280179"/>
                  </a:lnTo>
                  <a:lnTo>
                    <a:pt x="278015" y="76509"/>
                  </a:lnTo>
                  <a:lnTo>
                    <a:pt x="227098" y="1274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endParaRPr>
            </a:p>
          </p:txBody>
        </p:sp>
        <p:sp>
          <p:nvSpPr>
            <p:cNvPr id="17" name="Text Placeholder 12"/>
            <p:cNvSpPr txBox="1"/>
            <p:nvPr/>
          </p:nvSpPr>
          <p:spPr>
            <a:xfrm>
              <a:off x="5907079" y="2429027"/>
              <a:ext cx="784025" cy="523705"/>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2400" dirty="0">
                  <a:solidFill>
                    <a:schemeClr val="bg1"/>
                  </a:solidFill>
                  <a:cs typeface="Arial" panose="020B0604020202020204" pitchFamily="34" charset="0"/>
                </a:rPr>
                <a:t>05</a:t>
              </a:r>
              <a:endParaRPr lang="en-US" sz="2400" dirty="0">
                <a:solidFill>
                  <a:schemeClr val="bg1"/>
                </a:solidFill>
                <a:cs typeface="Arial" panose="020B0604020202020204" pitchFamily="34" charset="0"/>
              </a:endParaRPr>
            </a:p>
          </p:txBody>
        </p:sp>
      </p:grpSp>
      <p:grpSp>
        <p:nvGrpSpPr>
          <p:cNvPr id="18" name="그룹 24"/>
          <p:cNvGrpSpPr/>
          <p:nvPr/>
        </p:nvGrpSpPr>
        <p:grpSpPr>
          <a:xfrm>
            <a:off x="6313713" y="879826"/>
            <a:ext cx="4980609" cy="603857"/>
            <a:chOff x="6313713" y="879826"/>
            <a:chExt cx="4980609" cy="603857"/>
          </a:xfrm>
        </p:grpSpPr>
        <p:sp>
          <p:nvSpPr>
            <p:cNvPr id="19" name="TextBox 18"/>
            <p:cNvSpPr txBox="1"/>
            <p:nvPr/>
          </p:nvSpPr>
          <p:spPr>
            <a:xfrm>
              <a:off x="6313713" y="1206684"/>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t>https://www.iphbooks.com/</a:t>
              </a:r>
              <a:r>
                <a:rPr lang="en-US" altLang="ko-KR" sz="1200" dirty="0">
                  <a:solidFill>
                    <a:schemeClr val="tx1">
                      <a:lumMod val="75000"/>
                      <a:lumOff val="25000"/>
                    </a:schemeClr>
                  </a:solidFill>
                </a:rPr>
                <a:t> </a:t>
              </a:r>
              <a:endParaRPr lang="ko-KR" altLang="en-US" sz="1200" dirty="0">
                <a:solidFill>
                  <a:schemeClr val="tx1">
                    <a:lumMod val="75000"/>
                    <a:lumOff val="25000"/>
                  </a:schemeClr>
                </a:solidFill>
              </a:endParaRPr>
            </a:p>
          </p:txBody>
        </p:sp>
        <p:sp>
          <p:nvSpPr>
            <p:cNvPr id="20" name="TextBox 19"/>
            <p:cNvSpPr txBox="1"/>
            <p:nvPr/>
          </p:nvSpPr>
          <p:spPr>
            <a:xfrm>
              <a:off x="6427374" y="879826"/>
              <a:ext cx="4507692" cy="369332"/>
            </a:xfrm>
            <a:prstGeom prst="rect">
              <a:avLst/>
            </a:prstGeom>
            <a:noFill/>
          </p:spPr>
          <p:txBody>
            <a:bodyPr wrap="square" lIns="108000" rIns="108000" rtlCol="0">
              <a:spAutoFit/>
            </a:bodyPr>
            <a:lstStyle/>
            <a:p>
              <a:r>
                <a:rPr lang="en-US" b="1" dirty="0">
                  <a:latin typeface="Quicksand" panose="020B0604020202020204" charset="0"/>
                  <a:sym typeface="Arial" panose="020B0604020202020204"/>
                </a:rPr>
                <a:t>Target site</a:t>
              </a:r>
              <a:endParaRPr lang="en-US" b="1" dirty="0">
                <a:solidFill>
                  <a:schemeClr val="bg1"/>
                </a:solidFill>
                <a:latin typeface="Quicksand" panose="020B0604020202020204" charset="0"/>
              </a:endParaRPr>
            </a:p>
          </p:txBody>
        </p:sp>
      </p:grpSp>
      <p:grpSp>
        <p:nvGrpSpPr>
          <p:cNvPr id="21" name="그룹 25"/>
          <p:cNvGrpSpPr/>
          <p:nvPr/>
        </p:nvGrpSpPr>
        <p:grpSpPr>
          <a:xfrm>
            <a:off x="6427374" y="2072351"/>
            <a:ext cx="4980610" cy="614698"/>
            <a:chOff x="6427374" y="956831"/>
            <a:chExt cx="4980610" cy="614698"/>
          </a:xfrm>
        </p:grpSpPr>
        <p:sp>
          <p:nvSpPr>
            <p:cNvPr id="22" name="TextBox 21"/>
            <p:cNvSpPr txBox="1"/>
            <p:nvPr/>
          </p:nvSpPr>
          <p:spPr>
            <a:xfrm>
              <a:off x="6427375" y="1294530"/>
              <a:ext cx="4980609" cy="276999"/>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Cross Site Scripting (XSS) – Reflected</a:t>
              </a:r>
              <a:endParaRPr lang="en-US" sz="1200" b="1" dirty="0">
                <a:latin typeface="Quicksand" panose="020B0604020202020204" charset="0"/>
                <a:ea typeface="Calibri" panose="020F0502020204030204" pitchFamily="34" charset="0"/>
                <a:cs typeface="Times New Roman" panose="02020603050405020304" pitchFamily="18" charset="0"/>
              </a:endParaRPr>
            </a:p>
          </p:txBody>
        </p:sp>
        <p:sp>
          <p:nvSpPr>
            <p:cNvPr id="23" name="TextBox 22"/>
            <p:cNvSpPr txBox="1"/>
            <p:nvPr/>
          </p:nvSpPr>
          <p:spPr>
            <a:xfrm>
              <a:off x="6427374" y="956831"/>
              <a:ext cx="4507692" cy="369332"/>
            </a:xfrm>
            <a:prstGeom prst="rect">
              <a:avLst/>
            </a:prstGeom>
            <a:noFill/>
          </p:spPr>
          <p:txBody>
            <a:bodyPr wrap="square" lIns="108000" rIns="108000" rtlCol="0">
              <a:spAutoFit/>
            </a:bodyPr>
            <a:lstStyle/>
            <a:p>
              <a:r>
                <a:rPr lang="en-US" b="1" dirty="0">
                  <a:latin typeface="Quicksand" panose="020B0604020202020204" charset="0"/>
                </a:rPr>
                <a:t>Vulnerability</a:t>
              </a:r>
              <a:endParaRPr lang="ko-KR" altLang="en-US" b="1" dirty="0">
                <a:cs typeface="Arial" panose="020B0604020202020204" pitchFamily="34" charset="0"/>
              </a:endParaRPr>
            </a:p>
          </p:txBody>
        </p:sp>
      </p:grpSp>
      <p:grpSp>
        <p:nvGrpSpPr>
          <p:cNvPr id="24" name="그룹 28"/>
          <p:cNvGrpSpPr/>
          <p:nvPr/>
        </p:nvGrpSpPr>
        <p:grpSpPr>
          <a:xfrm>
            <a:off x="6427374" y="3176147"/>
            <a:ext cx="4980609" cy="828882"/>
            <a:chOff x="6427374" y="945107"/>
            <a:chExt cx="4980609" cy="828882"/>
          </a:xfrm>
        </p:grpSpPr>
        <p:sp>
          <p:nvSpPr>
            <p:cNvPr id="25" name="TextBox 24"/>
            <p:cNvSpPr txBox="1"/>
            <p:nvPr/>
          </p:nvSpPr>
          <p:spPr>
            <a:xfrm>
              <a:off x="6427374" y="1312324"/>
              <a:ext cx="4980609" cy="461665"/>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 High (https://bugcrowd.com/vulnerability-rating-taxonomy)</a:t>
              </a:r>
              <a:endParaRPr lang="en-US" sz="1200" b="1" dirty="0">
                <a:latin typeface="Quicksand" panose="020B060402020202020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ü"/>
              </a:pPr>
              <a:endParaRPr lang="ko-KR" altLang="en-US" sz="1200" dirty="0">
                <a:solidFill>
                  <a:schemeClr val="tx1">
                    <a:lumMod val="75000"/>
                    <a:lumOff val="25000"/>
                  </a:schemeClr>
                </a:solidFill>
              </a:endParaRPr>
            </a:p>
          </p:txBody>
        </p:sp>
        <p:sp>
          <p:nvSpPr>
            <p:cNvPr id="26" name="TextBox 25"/>
            <p:cNvSpPr txBox="1"/>
            <p:nvPr/>
          </p:nvSpPr>
          <p:spPr>
            <a:xfrm>
              <a:off x="6427374" y="945107"/>
              <a:ext cx="4507692" cy="367216"/>
            </a:xfrm>
            <a:prstGeom prst="rect">
              <a:avLst/>
            </a:prstGeom>
            <a:noFill/>
          </p:spPr>
          <p:txBody>
            <a:bodyPr wrap="square" lIns="108000" rIns="108000" rtlCol="0">
              <a:spAutoFit/>
            </a:bodyPr>
            <a:lstStyle/>
            <a:p>
              <a:pPr>
                <a:lnSpc>
                  <a:spcPct val="107000"/>
                </a:lnSpc>
                <a:buClr>
                  <a:srgbClr val="000000"/>
                </a:buClr>
                <a:defRPr/>
              </a:pPr>
              <a:endParaRPr lang="en-US" b="1" dirty="0">
                <a:latin typeface="Quicksand" panose="020B0604020202020204" charset="0"/>
              </a:endParaRPr>
            </a:p>
          </p:txBody>
        </p:sp>
      </p:grpSp>
      <p:grpSp>
        <p:nvGrpSpPr>
          <p:cNvPr id="27" name="그룹 31"/>
          <p:cNvGrpSpPr/>
          <p:nvPr/>
        </p:nvGrpSpPr>
        <p:grpSpPr>
          <a:xfrm>
            <a:off x="6417014" y="4121269"/>
            <a:ext cx="4980609" cy="1335219"/>
            <a:chOff x="6417014" y="774709"/>
            <a:chExt cx="4980609" cy="1335219"/>
          </a:xfrm>
        </p:grpSpPr>
        <p:sp>
          <p:nvSpPr>
            <p:cNvPr id="28" name="TextBox 27"/>
            <p:cNvSpPr txBox="1"/>
            <p:nvPr/>
          </p:nvSpPr>
          <p:spPr>
            <a:xfrm>
              <a:off x="6417014" y="1278931"/>
              <a:ext cx="4980609" cy="830997"/>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The attacker can hijack user accounts and steal the sensitive data. An attacker can also steal cookies and sessions.</a:t>
              </a:r>
              <a:endParaRPr lang="en-US" sz="1200" b="1" dirty="0">
                <a:latin typeface="Quicksand" panose="020B0604020202020204" charset="0"/>
              </a:endParaRPr>
            </a:p>
            <a:p>
              <a:pPr marL="171450" indent="-171450">
                <a:buFont typeface="Wingdings" panose="05000000000000000000" pitchFamily="2" charset="2"/>
                <a:buChar char="ü"/>
              </a:pPr>
              <a:endParaRPr lang="en-US" sz="1200" b="1" dirty="0">
                <a:latin typeface="Quicksand" panose="020B0604020202020204" charset="0"/>
              </a:endParaRPr>
            </a:p>
            <a:p>
              <a:pPr marL="171450" indent="-171450">
                <a:buFont typeface="Wingdings" panose="05000000000000000000" pitchFamily="2" charset="2"/>
                <a:buChar char="ü"/>
              </a:pPr>
              <a:endParaRPr lang="ko-KR" altLang="en-US" sz="1200" dirty="0">
                <a:solidFill>
                  <a:schemeClr val="tx1">
                    <a:lumMod val="75000"/>
                    <a:lumOff val="25000"/>
                  </a:schemeClr>
                </a:solidFill>
                <a:cs typeface="Arial" panose="020B0604020202020204" pitchFamily="34" charset="0"/>
              </a:endParaRPr>
            </a:p>
          </p:txBody>
        </p:sp>
        <p:sp>
          <p:nvSpPr>
            <p:cNvPr id="29" name="TextBox 28"/>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r>
                <a:rPr lang="en-US" sz="2800" b="1" dirty="0">
                  <a:latin typeface="Quicksand" panose="020B0604020202020204" charset="0"/>
                </a:rPr>
                <a:t>  </a:t>
              </a:r>
              <a:endParaRPr lang="en-US" sz="2800" b="1" dirty="0">
                <a:latin typeface="Quicksand" panose="020B0604020202020204" charset="0"/>
                <a:ea typeface="Calibri" panose="020F0502020204030204" pitchFamily="34" charset="0"/>
                <a:cs typeface="Times New Roman" panose="02020603050405020304" pitchFamily="18" charset="0"/>
              </a:endParaRPr>
            </a:p>
          </p:txBody>
        </p:sp>
      </p:grpSp>
      <p:grpSp>
        <p:nvGrpSpPr>
          <p:cNvPr id="30" name="그룹 34"/>
          <p:cNvGrpSpPr/>
          <p:nvPr/>
        </p:nvGrpSpPr>
        <p:grpSpPr>
          <a:xfrm>
            <a:off x="6427375" y="5236790"/>
            <a:ext cx="4980609" cy="985605"/>
            <a:chOff x="6427375" y="774709"/>
            <a:chExt cx="4980609" cy="985605"/>
          </a:xfrm>
        </p:grpSpPr>
        <p:sp>
          <p:nvSpPr>
            <p:cNvPr id="31" name="TextBox 30"/>
            <p:cNvSpPr txBox="1"/>
            <p:nvPr/>
          </p:nvSpPr>
          <p:spPr>
            <a:xfrm>
              <a:off x="6427375" y="1298649"/>
              <a:ext cx="4980609" cy="461665"/>
            </a:xfrm>
            <a:prstGeom prst="rect">
              <a:avLst/>
            </a:prstGeom>
            <a:noFill/>
          </p:spPr>
          <p:txBody>
            <a:bodyPr wrap="square" rtlCol="0" anchor="ctr">
              <a:spAutoFit/>
            </a:bodyPr>
            <a:lstStyle/>
            <a:p>
              <a:pPr marL="171450" indent="-171450">
                <a:buFont typeface="Wingdings" panose="05000000000000000000" pitchFamily="2" charset="2"/>
                <a:buChar char="ü"/>
              </a:pPr>
              <a:r>
                <a:rPr lang="en-US" sz="1200" b="1" dirty="0">
                  <a:latin typeface="Quicksand" panose="020B0604020202020204" charset="0"/>
                </a:rPr>
                <a:t>Nmap , Google Incognito</a:t>
              </a:r>
              <a:endParaRPr lang="en-US" sz="1200" b="1" dirty="0">
                <a:latin typeface="Quicksand" panose="020B060402020202020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ü"/>
              </a:pPr>
              <a:endParaRPr lang="ko-KR" altLang="en-US" sz="1200" dirty="0">
                <a:solidFill>
                  <a:schemeClr val="tx1">
                    <a:lumMod val="75000"/>
                    <a:lumOff val="25000"/>
                  </a:schemeClr>
                </a:solidFill>
                <a:cs typeface="Arial" panose="020B0604020202020204" pitchFamily="34" charset="0"/>
              </a:endParaRPr>
            </a:p>
          </p:txBody>
        </p:sp>
        <p:sp>
          <p:nvSpPr>
            <p:cNvPr id="32" name="TextBox 31"/>
            <p:cNvSpPr txBox="1"/>
            <p:nvPr/>
          </p:nvSpPr>
          <p:spPr>
            <a:xfrm>
              <a:off x="6427375" y="774709"/>
              <a:ext cx="4507692" cy="519886"/>
            </a:xfrm>
            <a:prstGeom prst="rect">
              <a:avLst/>
            </a:prstGeom>
            <a:noFill/>
          </p:spPr>
          <p:txBody>
            <a:bodyPr wrap="square" lIns="108000" rIns="108000" rtlCol="0">
              <a:spAutoFit/>
            </a:bodyPr>
            <a:lstStyle/>
            <a:p>
              <a:pPr>
                <a:lnSpc>
                  <a:spcPct val="107000"/>
                </a:lnSpc>
                <a:buClr>
                  <a:srgbClr val="000000"/>
                </a:buClr>
                <a:defRPr/>
              </a:pPr>
              <a:endParaRPr lang="en-US" sz="2800" b="1" dirty="0">
                <a:latin typeface="Quicksand" panose="020B0604020202020204" charset="0"/>
              </a:endParaRPr>
            </a:p>
          </p:txBody>
        </p:sp>
      </p:grpSp>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5267" y="3190988"/>
            <a:ext cx="4625743" cy="3059108"/>
          </a:xfrm>
          <a:prstGeom prst="rect">
            <a:avLst/>
          </a:prstGeom>
        </p:spPr>
      </p:pic>
      <p:sp>
        <p:nvSpPr>
          <p:cNvPr id="34" name="Rectangle 33"/>
          <p:cNvSpPr/>
          <p:nvPr/>
        </p:nvSpPr>
        <p:spPr>
          <a:xfrm>
            <a:off x="6427374" y="5418752"/>
            <a:ext cx="783163" cy="369332"/>
          </a:xfrm>
          <a:prstGeom prst="rect">
            <a:avLst/>
          </a:prstGeom>
        </p:spPr>
        <p:txBody>
          <a:bodyPr wrap="none">
            <a:spAutoFit/>
          </a:bodyPr>
          <a:lstStyle/>
          <a:p>
            <a:r>
              <a:rPr lang="en-US" b="1" dirty="0">
                <a:latin typeface="Quicksand" panose="020B0604020202020204" charset="0"/>
              </a:rPr>
              <a:t>Tools</a:t>
            </a:r>
            <a:endParaRPr lang="en-US" dirty="0"/>
          </a:p>
        </p:txBody>
      </p:sp>
      <p:sp>
        <p:nvSpPr>
          <p:cNvPr id="35" name="Rectangle 34"/>
          <p:cNvSpPr/>
          <p:nvPr/>
        </p:nvSpPr>
        <p:spPr>
          <a:xfrm>
            <a:off x="6427374" y="4263761"/>
            <a:ext cx="928459" cy="38869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Impact</a:t>
            </a:r>
            <a:endParaRPr lang="en-US" b="1" dirty="0">
              <a:latin typeface="Quicksand" panose="020B0604020202020204" charset="0"/>
            </a:endParaRPr>
          </a:p>
        </p:txBody>
      </p:sp>
      <p:sp>
        <p:nvSpPr>
          <p:cNvPr id="36" name="Rectangle 35"/>
          <p:cNvSpPr/>
          <p:nvPr/>
        </p:nvSpPr>
        <p:spPr>
          <a:xfrm>
            <a:off x="6427374" y="3190988"/>
            <a:ext cx="1082348" cy="367216"/>
          </a:xfrm>
          <a:prstGeom prst="rect">
            <a:avLst/>
          </a:prstGeom>
        </p:spPr>
        <p:txBody>
          <a:bodyPr wrap="none">
            <a:spAutoFit/>
          </a:bodyPr>
          <a:lstStyle/>
          <a:p>
            <a:pPr>
              <a:lnSpc>
                <a:spcPct val="107000"/>
              </a:lnSpc>
              <a:buClr>
                <a:srgbClr val="000000"/>
              </a:buClr>
              <a:defRPr/>
            </a:pPr>
            <a:r>
              <a:rPr lang="en-US" b="1" dirty="0">
                <a:latin typeface="Quicksand" panose="020B0604020202020204" charset="0"/>
              </a:rPr>
              <a:t>Severity</a:t>
            </a:r>
            <a:endParaRPr lang="en-US" b="1" dirty="0">
              <a:latin typeface="Quicksand" panose="020B0604020202020204" charset="0"/>
            </a:endParaRPr>
          </a:p>
        </p:txBody>
      </p:sp>
      <p:sp>
        <p:nvSpPr>
          <p:cNvPr id="38" name="Rectangle 37"/>
          <p:cNvSpPr/>
          <p:nvPr/>
        </p:nvSpPr>
        <p:spPr>
          <a:xfrm>
            <a:off x="6327048" y="1407523"/>
            <a:ext cx="2441246" cy="276999"/>
          </a:xfrm>
          <a:prstGeom prst="rect">
            <a:avLst/>
          </a:prstGeom>
        </p:spPr>
        <p:txBody>
          <a:bodyPr wrap="none">
            <a:spAutoFit/>
          </a:bodyPr>
          <a:lstStyle/>
          <a:p>
            <a:pPr marL="171450" indent="-171450">
              <a:buFont typeface="Wingdings" panose="05000000000000000000" pitchFamily="2" charset="2"/>
              <a:buChar char="ü"/>
            </a:pPr>
            <a:r>
              <a:rPr lang="en-US" sz="1200" b="1" dirty="0">
                <a:latin typeface="Quicksand" panose="020B0604020202020204" charset="0"/>
              </a:rPr>
              <a:t>IP Address</a:t>
            </a:r>
            <a:r>
              <a:rPr lang="ko-KR" altLang="en-US" sz="1200" b="1" dirty="0"/>
              <a:t> </a:t>
            </a:r>
            <a:r>
              <a:rPr lang="en-US" altLang="ko-KR" sz="1200" b="1" dirty="0"/>
              <a:t>:- </a:t>
            </a:r>
            <a:r>
              <a:rPr lang="en-US" sz="1200" b="1" dirty="0">
                <a:latin typeface="Quicksand" panose="020B0604020202020204" charset="0"/>
              </a:rPr>
              <a:t>13.126.182.130</a:t>
            </a:r>
            <a:r>
              <a:rPr lang="en-US" altLang="ko-KR" sz="1200" b="1" dirty="0"/>
              <a:t> </a:t>
            </a:r>
            <a:endParaRPr lang="en-US" sz="1200" b="1" dirty="0">
              <a:latin typeface="Quicksand" panose="020B0604020202020204" charset="0"/>
            </a:endParaRPr>
          </a:p>
        </p:txBody>
      </p:sp>
      <p:pic>
        <p:nvPicPr>
          <p:cNvPr id="39" name="Picture 3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1680" y="-266154"/>
            <a:ext cx="3625909" cy="3625909"/>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p:nvPr/>
        </p:nvPicPr>
        <p:blipFill>
          <a:blip r:embed="rId1" cstate="print">
            <a:extLst>
              <a:ext uri="{28A0092B-C50C-407E-A947-70E740481C1C}">
                <a14:useLocalDpi xmlns:a14="http://schemas.microsoft.com/office/drawing/2010/main" val="0"/>
              </a:ext>
            </a:extLst>
          </a:blip>
          <a:stretch>
            <a:fillRect/>
          </a:stretch>
        </p:blipFill>
        <p:spPr>
          <a:xfrm>
            <a:off x="2562455" y="1502573"/>
            <a:ext cx="7475505" cy="401029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871208" y="848588"/>
          <a:ext cx="6858000" cy="3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a:extLst>
              <a:ext uri="{28A0092B-C50C-407E-A947-70E740481C1C}">
                <a14:useLocalDpi xmlns:a14="http://schemas.microsoft.com/office/drawing/2010/main" val="0"/>
              </a:ext>
            </a:extLst>
          </a:blip>
          <a:stretch>
            <a:fillRect/>
          </a:stretch>
        </p:blipFill>
        <p:spPr>
          <a:xfrm>
            <a:off x="2542695" y="1371184"/>
            <a:ext cx="8259107" cy="443066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878928" y="676195"/>
          <a:ext cx="7586640" cy="442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dirty="0"/>
          </a:p>
        </p:txBody>
      </p:sp>
      <p:pic>
        <p:nvPicPr>
          <p:cNvPr id="4" name="Picture 3"/>
          <p:cNvPicPr/>
          <p:nvPr/>
        </p:nvPicPr>
        <p:blipFill>
          <a:blip r:embed="rId1">
            <a:extLst>
              <a:ext uri="{28A0092B-C50C-407E-A947-70E740481C1C}">
                <a14:useLocalDpi xmlns:a14="http://schemas.microsoft.com/office/drawing/2010/main" val="0"/>
              </a:ext>
            </a:extLst>
          </a:blip>
          <a:stretch>
            <a:fillRect/>
          </a:stretch>
        </p:blipFill>
        <p:spPr>
          <a:xfrm>
            <a:off x="2016449" y="1501072"/>
            <a:ext cx="8496473" cy="459806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7" name="Diagram 6"/>
          <p:cNvGraphicFramePr/>
          <p:nvPr/>
        </p:nvGraphicFramePr>
        <p:xfrm>
          <a:off x="3857873" y="611466"/>
          <a:ext cx="4813623" cy="644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0807" y="1285048"/>
            <a:ext cx="8955791" cy="480440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7" name="Diagram 6"/>
          <p:cNvGraphicFramePr/>
          <p:nvPr/>
        </p:nvGraphicFramePr>
        <p:xfrm>
          <a:off x="3451474" y="699118"/>
          <a:ext cx="5314456" cy="391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r"/>
            <a:fld id="{00000000-1234-1234-1234-123412341234}" type="slidenum">
              <a:rPr lang="en-GB" smtClean="0"/>
            </a:fld>
            <a:endParaRPr lang="en-GB"/>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7915" y="1216835"/>
            <a:ext cx="8857672" cy="475177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Diagram 5"/>
          <p:cNvGraphicFramePr/>
          <p:nvPr/>
        </p:nvGraphicFramePr>
        <p:xfrm>
          <a:off x="2888767" y="637571"/>
          <a:ext cx="6858000" cy="399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ags/tag1.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10.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11.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12.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13.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14.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15.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16.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2.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3.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4.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5.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6.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7.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8.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ags/tag9.xml><?xml version="1.0" encoding="utf-8"?>
<p:tagLst xmlns:p="http://schemas.openxmlformats.org/presentationml/2006/main">
  <p:tag name="KSO_WM_DIAGRAM_VIRTUALLY_FRAME" val="{&quot;height&quot;:335.56551181102367,&quot;left&quot;:41.43314960629921,&quot;top&quot;:134.1483464566929,&quot;width&quot;:877.9797637795275}"/>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16622</Words>
  <Application>WPS Presentation</Application>
  <PresentationFormat>Widescreen</PresentationFormat>
  <Paragraphs>913</Paragraphs>
  <Slides>107</Slides>
  <Notes>10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107</vt:i4>
      </vt:variant>
    </vt:vector>
  </HeadingPairs>
  <TitlesOfParts>
    <vt:vector size="134" baseType="lpstr">
      <vt:lpstr>Arial</vt:lpstr>
      <vt:lpstr>SimSun</vt:lpstr>
      <vt:lpstr>Wingdings</vt:lpstr>
      <vt:lpstr>Raleway</vt:lpstr>
      <vt:lpstr>Segoe Print</vt:lpstr>
      <vt:lpstr>Blinker</vt:lpstr>
      <vt:lpstr>Calibri</vt:lpstr>
      <vt:lpstr>Times New Roman</vt:lpstr>
      <vt:lpstr>Roboto</vt:lpstr>
      <vt:lpstr>Arial</vt:lpstr>
      <vt:lpstr>Times New Roman</vt:lpstr>
      <vt:lpstr>Blinker</vt:lpstr>
      <vt:lpstr>Roboto</vt:lpstr>
      <vt:lpstr>Fira Sans Extra Condensed Medium</vt:lpstr>
      <vt:lpstr>Microsoft YaHei</vt:lpstr>
      <vt:lpstr>Arial Unicode MS</vt:lpstr>
      <vt:lpstr>Google Sans</vt:lpstr>
      <vt:lpstr>Shruti</vt:lpstr>
      <vt:lpstr>Segoe UI Symbol</vt:lpstr>
      <vt:lpstr>Quicksand</vt:lpstr>
      <vt:lpstr>Quicksand</vt:lpstr>
      <vt:lpstr>Assistant</vt:lpstr>
      <vt:lpstr>TimesNewRomanPS-BoldMT</vt:lpstr>
      <vt:lpstr>TimesNewRomanPS-ItalicMT</vt:lpstr>
      <vt:lpstr>Symbol</vt:lpstr>
      <vt:lpstr>Wide Latin</vt:lpstr>
      <vt:lpstr>Blue Waves</vt:lpstr>
      <vt:lpstr>PowerPoint 演示文稿</vt:lpstr>
      <vt:lpstr>PROJECT  PROFILE</vt:lpstr>
      <vt:lpstr>PowerPoint 演示文稿</vt:lpstr>
      <vt:lpstr>PowerPoint 演示文稿</vt:lpstr>
      <vt:lpstr>PowerPoint 演示文稿</vt:lpstr>
      <vt:lpstr>PowerPoint 演示文稿</vt:lpstr>
      <vt:lpstr>Methodology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Server Version Disclosure Prevention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File Upload Prevention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Use 2-Factor Authentication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Authentication Bypass Prevention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SQL Injection Preventions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Cross Site Scripting (XSS) Prevention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Patel</dc:creator>
  <cp:lastModifiedBy>Yash Patel</cp:lastModifiedBy>
  <cp:revision>381</cp:revision>
  <dcterms:created xsi:type="dcterms:W3CDTF">2024-02-12T13:19:00Z</dcterms:created>
  <dcterms:modified xsi:type="dcterms:W3CDTF">2025-11-08T04:30:38Z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96B8A4A0ECA74B63A35258C6C59293B9_12</vt:lpwstr>
  </property>
  <property fmtid="{D5CDD505-2E9C-101B-9397-08002B2CF9AE}" pid="3" name="KSOProductBuildVer">
    <vt:lpwstr>1033-12.2.0.23131</vt:lpwstr>
  </property>
</Properties>
</file>